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90" r:id="rId5"/>
    <p:sldId id="268" r:id="rId6"/>
    <p:sldId id="261" r:id="rId7"/>
    <p:sldId id="287" r:id="rId8"/>
    <p:sldId id="285" r:id="rId9"/>
    <p:sldId id="263" r:id="rId10"/>
    <p:sldId id="291" r:id="rId11"/>
    <p:sldId id="292" r:id="rId12"/>
    <p:sldId id="266" r:id="rId13"/>
    <p:sldId id="267" r:id="rId14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16"/>
    </p:embeddedFont>
    <p:embeddedFont>
      <p:font typeface="Georgia" panose="02040502050405020303" pitchFamily="18" charset="0"/>
      <p:regular r:id="rId17"/>
      <p:bold r:id="rId18"/>
      <p:italic r:id="rId19"/>
      <p:boldItalic r:id="rId20"/>
    </p:embeddedFont>
    <p:embeddedFont>
      <p:font typeface="Nunito Light" pitchFamily="2" charset="0"/>
      <p:regular r:id="rId21"/>
      <p:italic r:id="rId22"/>
    </p:embeddedFont>
    <p:embeddedFont>
      <p:font typeface="Poppins" panose="00000500000000000000" pitchFamily="2" charset="0"/>
      <p:regular r:id="rId23"/>
      <p:bold r:id="rId24"/>
      <p:italic r:id="rId25"/>
      <p:boldItalic r:id="rId26"/>
    </p:embeddedFont>
    <p:embeddedFont>
      <p:font typeface="Poppins SemiBold" panose="00000700000000000000" pitchFamily="2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h9PMs8p2eJ7EfUfbQ49Uihx2ni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8BCF6-2313-2B16-A43D-C113F6E3A85E}" v="1" dt="2024-09-22T05:08:41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21" Type="http://schemas.openxmlformats.org/officeDocument/2006/relationships/font" Target="fonts/font6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6d9f59ae6419f487a2d2c5ad40e5894ea6a3f1b3ac5f2242da9f1c39d6b7d67a::" providerId="AD" clId="Web-{2F78BCF6-2313-2B16-A43D-C113F6E3A85E}"/>
    <pc:docChg chg="modSld">
      <pc:chgData name="Guest User" userId="S::urn:spo:anon#6d9f59ae6419f487a2d2c5ad40e5894ea6a3f1b3ac5f2242da9f1c39d6b7d67a::" providerId="AD" clId="Web-{2F78BCF6-2313-2B16-A43D-C113F6E3A85E}" dt="2024-09-22T05:08:41.013" v="0"/>
      <pc:docMkLst>
        <pc:docMk/>
      </pc:docMkLst>
      <pc:sldChg chg="delSp">
        <pc:chgData name="Guest User" userId="S::urn:spo:anon#6d9f59ae6419f487a2d2c5ad40e5894ea6a3f1b3ac5f2242da9f1c39d6b7d67a::" providerId="AD" clId="Web-{2F78BCF6-2313-2B16-A43D-C113F6E3A85E}" dt="2024-09-22T05:08:41.013" v="0"/>
        <pc:sldMkLst>
          <pc:docMk/>
          <pc:sldMk cId="0" sldId="256"/>
        </pc:sldMkLst>
        <pc:picChg chg="del">
          <ac:chgData name="Guest User" userId="S::urn:spo:anon#6d9f59ae6419f487a2d2c5ad40e5894ea6a3f1b3ac5f2242da9f1c39d6b7d67a::" providerId="AD" clId="Web-{2F78BCF6-2313-2B16-A43D-C113F6E3A85E}" dt="2024-09-22T05:08:41.013" v="0"/>
          <ac:picMkLst>
            <pc:docMk/>
            <pc:sldMk cId="0" sldId="256"/>
            <ac:picMk id="70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A60AD-D999-4BBF-900A-F10979A6034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CD348A33-AD7E-4B87-A893-220F41C4A0CD}" type="pres">
      <dgm:prSet presAssocID="{A59A60AD-D999-4BBF-900A-F10979A60349}" presName="Name0" presStyleCnt="0">
        <dgm:presLayoutVars>
          <dgm:dir/>
          <dgm:resizeHandles val="exact"/>
        </dgm:presLayoutVars>
      </dgm:prSet>
      <dgm:spPr/>
    </dgm:pt>
  </dgm:ptLst>
  <dgm:cxnLst>
    <dgm:cxn modelId="{98FB38EE-9F4A-4BA9-B2A6-6656E66DF300}" type="presOf" srcId="{A59A60AD-D999-4BBF-900A-F10979A60349}" destId="{CD348A33-AD7E-4B87-A893-220F41C4A0C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87996A-BBAE-4869-A189-3B6592866716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7EBD02-DCE5-4CFE-A3A1-CCBBBDC2243C}">
      <dgm:prSet phldrT="[Text]"/>
      <dgm:spPr/>
      <dgm:t>
        <a:bodyPr/>
        <a:lstStyle/>
        <a:p>
          <a:pPr algn="ctr"/>
          <a:r>
            <a:rPr lang="en-US" dirty="0"/>
            <a:t>State</a:t>
          </a:r>
        </a:p>
      </dgm:t>
    </dgm:pt>
    <dgm:pt modelId="{0347BCC5-D0E7-462D-8F92-EF4EB54BE798}" type="parTrans" cxnId="{848A9479-8D0B-47FD-B06A-39DCEDD3ED63}">
      <dgm:prSet/>
      <dgm:spPr/>
      <dgm:t>
        <a:bodyPr/>
        <a:lstStyle/>
        <a:p>
          <a:endParaRPr lang="en-US"/>
        </a:p>
      </dgm:t>
    </dgm:pt>
    <dgm:pt modelId="{BF38BFDA-E80B-45E0-864E-EA56612AE362}" type="sibTrans" cxnId="{848A9479-8D0B-47FD-B06A-39DCEDD3ED63}">
      <dgm:prSet/>
      <dgm:spPr/>
      <dgm:t>
        <a:bodyPr/>
        <a:lstStyle/>
        <a:p>
          <a:endParaRPr lang="en-US"/>
        </a:p>
      </dgm:t>
    </dgm:pt>
    <dgm:pt modelId="{0C424413-5D85-4496-84D1-B5E22EA0E63A}">
      <dgm:prSet phldrT="[Text]"/>
      <dgm:spPr/>
      <dgm:t>
        <a:bodyPr/>
        <a:lstStyle/>
        <a:p>
          <a:pPr algn="ctr"/>
          <a:r>
            <a:rPr lang="en-US" dirty="0"/>
            <a:t>Citizen</a:t>
          </a:r>
        </a:p>
      </dgm:t>
    </dgm:pt>
    <dgm:pt modelId="{39D8C6CC-760F-48F2-BE8B-3F490C968A7D}" type="parTrans" cxnId="{893F8BA0-C430-4811-8AA8-F7D92D6EEE33}">
      <dgm:prSet/>
      <dgm:spPr/>
      <dgm:t>
        <a:bodyPr/>
        <a:lstStyle/>
        <a:p>
          <a:endParaRPr lang="en-US"/>
        </a:p>
      </dgm:t>
    </dgm:pt>
    <dgm:pt modelId="{19C08E70-B6F3-4F20-845B-019D51E4A2C5}" type="sibTrans" cxnId="{893F8BA0-C430-4811-8AA8-F7D92D6EEE33}">
      <dgm:prSet/>
      <dgm:spPr/>
      <dgm:t>
        <a:bodyPr/>
        <a:lstStyle/>
        <a:p>
          <a:endParaRPr lang="en-US"/>
        </a:p>
      </dgm:t>
    </dgm:pt>
    <dgm:pt modelId="{698AF0DA-8994-4C9A-B08A-0EB491BDE825}" type="pres">
      <dgm:prSet presAssocID="{5287996A-BBAE-4869-A189-3B6592866716}" presName="Name0" presStyleCnt="0">
        <dgm:presLayoutVars>
          <dgm:chMax val="2"/>
          <dgm:chPref val="2"/>
          <dgm:animLvl val="lvl"/>
        </dgm:presLayoutVars>
      </dgm:prSet>
      <dgm:spPr/>
    </dgm:pt>
    <dgm:pt modelId="{E82A4287-1902-4F7E-8672-115FCC90F738}" type="pres">
      <dgm:prSet presAssocID="{5287996A-BBAE-4869-A189-3B6592866716}" presName="LeftText" presStyleLbl="revTx" presStyleIdx="0" presStyleCnt="0">
        <dgm:presLayoutVars>
          <dgm:bulletEnabled val="1"/>
        </dgm:presLayoutVars>
      </dgm:prSet>
      <dgm:spPr/>
    </dgm:pt>
    <dgm:pt modelId="{F61EB2B2-69E4-4749-A175-01282D68111E}" type="pres">
      <dgm:prSet presAssocID="{5287996A-BBAE-4869-A189-3B6592866716}" presName="LeftNode" presStyleLbl="bgImgPlace1" presStyleIdx="0" presStyleCnt="2" custScaleX="82115" custScaleY="28987" custLinFactNeighborX="-60192" custLinFactNeighborY="-275">
        <dgm:presLayoutVars>
          <dgm:chMax val="2"/>
          <dgm:chPref val="2"/>
        </dgm:presLayoutVars>
      </dgm:prSet>
      <dgm:spPr/>
    </dgm:pt>
    <dgm:pt modelId="{08A1DDA0-DB87-4A4B-8058-E0EBA179C899}" type="pres">
      <dgm:prSet presAssocID="{5287996A-BBAE-4869-A189-3B6592866716}" presName="RightText" presStyleLbl="revTx" presStyleIdx="0" presStyleCnt="0">
        <dgm:presLayoutVars>
          <dgm:bulletEnabled val="1"/>
        </dgm:presLayoutVars>
      </dgm:prSet>
      <dgm:spPr/>
    </dgm:pt>
    <dgm:pt modelId="{04440829-C8F5-43A3-B598-D5E0950886BE}" type="pres">
      <dgm:prSet presAssocID="{5287996A-BBAE-4869-A189-3B6592866716}" presName="RightNode" presStyleLbl="bgImgPlace1" presStyleIdx="1" presStyleCnt="2" custScaleX="82115" custScaleY="28987" custLinFactNeighborX="48303" custLinFactNeighborY="-275">
        <dgm:presLayoutVars>
          <dgm:chMax val="0"/>
          <dgm:chPref val="0"/>
        </dgm:presLayoutVars>
      </dgm:prSet>
      <dgm:spPr/>
    </dgm:pt>
    <dgm:pt modelId="{8319DD1F-2126-4606-8AD8-9041D0F707FA}" type="pres">
      <dgm:prSet presAssocID="{5287996A-BBAE-4869-A189-3B6592866716}" presName="TopArrow" presStyleLbl="node1" presStyleIdx="0" presStyleCnt="2" custScaleX="152172" custLinFactNeighborX="-2780" custLinFactNeighborY="44893"/>
      <dgm:spPr/>
    </dgm:pt>
    <dgm:pt modelId="{ADDFC885-AF45-4508-89EE-4BBFAFBB9966}" type="pres">
      <dgm:prSet presAssocID="{5287996A-BBAE-4869-A189-3B6592866716}" presName="BottomArrow" presStyleLbl="node1" presStyleIdx="1" presStyleCnt="2" custScaleX="156229" custLinFactNeighborX="-7075" custLinFactNeighborY="-48054"/>
      <dgm:spPr/>
    </dgm:pt>
  </dgm:ptLst>
  <dgm:cxnLst>
    <dgm:cxn modelId="{3F352010-33EA-4B61-AFD3-0C2973C9EB45}" type="presOf" srcId="{547EBD02-DCE5-4CFE-A3A1-CCBBBDC2243C}" destId="{F61EB2B2-69E4-4749-A175-01282D68111E}" srcOrd="1" destOrd="0" presId="urn:microsoft.com/office/officeart/2009/layout/ReverseList"/>
    <dgm:cxn modelId="{6441FD2D-A5B9-4A85-9030-1F456E6F7C8B}" type="presOf" srcId="{547EBD02-DCE5-4CFE-A3A1-CCBBBDC2243C}" destId="{E82A4287-1902-4F7E-8672-115FCC90F738}" srcOrd="0" destOrd="0" presId="urn:microsoft.com/office/officeart/2009/layout/ReverseList"/>
    <dgm:cxn modelId="{26D17B6A-386A-4EA2-A782-8C2A3E572214}" type="presOf" srcId="{5287996A-BBAE-4869-A189-3B6592866716}" destId="{698AF0DA-8994-4C9A-B08A-0EB491BDE825}" srcOrd="0" destOrd="0" presId="urn:microsoft.com/office/officeart/2009/layout/ReverseList"/>
    <dgm:cxn modelId="{D0371B4E-2AA7-4AA0-92BC-77E68AB782AE}" type="presOf" srcId="{0C424413-5D85-4496-84D1-B5E22EA0E63A}" destId="{04440829-C8F5-43A3-B598-D5E0950886BE}" srcOrd="1" destOrd="0" presId="urn:microsoft.com/office/officeart/2009/layout/ReverseList"/>
    <dgm:cxn modelId="{848A9479-8D0B-47FD-B06A-39DCEDD3ED63}" srcId="{5287996A-BBAE-4869-A189-3B6592866716}" destId="{547EBD02-DCE5-4CFE-A3A1-CCBBBDC2243C}" srcOrd="0" destOrd="0" parTransId="{0347BCC5-D0E7-462D-8F92-EF4EB54BE798}" sibTransId="{BF38BFDA-E80B-45E0-864E-EA56612AE362}"/>
    <dgm:cxn modelId="{893F8BA0-C430-4811-8AA8-F7D92D6EEE33}" srcId="{5287996A-BBAE-4869-A189-3B6592866716}" destId="{0C424413-5D85-4496-84D1-B5E22EA0E63A}" srcOrd="1" destOrd="0" parTransId="{39D8C6CC-760F-48F2-BE8B-3F490C968A7D}" sibTransId="{19C08E70-B6F3-4F20-845B-019D51E4A2C5}"/>
    <dgm:cxn modelId="{557EE5F2-1346-4C7E-90F2-ED9F87CD222B}" type="presOf" srcId="{0C424413-5D85-4496-84D1-B5E22EA0E63A}" destId="{08A1DDA0-DB87-4A4B-8058-E0EBA179C899}" srcOrd="0" destOrd="0" presId="urn:microsoft.com/office/officeart/2009/layout/ReverseList"/>
    <dgm:cxn modelId="{2F93F651-B1AC-428C-BB92-826C81DFD6FF}" type="presParOf" srcId="{698AF0DA-8994-4C9A-B08A-0EB491BDE825}" destId="{E82A4287-1902-4F7E-8672-115FCC90F738}" srcOrd="0" destOrd="0" presId="urn:microsoft.com/office/officeart/2009/layout/ReverseList"/>
    <dgm:cxn modelId="{18978610-628B-43C2-AD26-AC956BFEB023}" type="presParOf" srcId="{698AF0DA-8994-4C9A-B08A-0EB491BDE825}" destId="{F61EB2B2-69E4-4749-A175-01282D68111E}" srcOrd="1" destOrd="0" presId="urn:microsoft.com/office/officeart/2009/layout/ReverseList"/>
    <dgm:cxn modelId="{D21E69A3-4A45-488D-9F03-03D6C5B663A8}" type="presParOf" srcId="{698AF0DA-8994-4C9A-B08A-0EB491BDE825}" destId="{08A1DDA0-DB87-4A4B-8058-E0EBA179C899}" srcOrd="2" destOrd="0" presId="urn:microsoft.com/office/officeart/2009/layout/ReverseList"/>
    <dgm:cxn modelId="{7D89A2D3-E466-438A-BC37-A4BE7119F69F}" type="presParOf" srcId="{698AF0DA-8994-4C9A-B08A-0EB491BDE825}" destId="{04440829-C8F5-43A3-B598-D5E0950886BE}" srcOrd="3" destOrd="0" presId="urn:microsoft.com/office/officeart/2009/layout/ReverseList"/>
    <dgm:cxn modelId="{B761AB81-8489-4C7A-92DE-F87F98602DC2}" type="presParOf" srcId="{698AF0DA-8994-4C9A-B08A-0EB491BDE825}" destId="{8319DD1F-2126-4606-8AD8-9041D0F707FA}" srcOrd="4" destOrd="0" presId="urn:microsoft.com/office/officeart/2009/layout/ReverseList"/>
    <dgm:cxn modelId="{A7AC8355-728E-433C-AE11-05CF1FBA57D4}" type="presParOf" srcId="{698AF0DA-8994-4C9A-B08A-0EB491BDE825}" destId="{ADDFC885-AF45-4508-89EE-4BBFAFBB996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B2B2-69E4-4749-A175-01282D68111E}">
      <dsp:nvSpPr>
        <dsp:cNvPr id="0" name=""/>
        <dsp:cNvSpPr/>
      </dsp:nvSpPr>
      <dsp:spPr>
        <a:xfrm rot="16200000">
          <a:off x="1112762" y="1173554"/>
          <a:ext cx="649010" cy="112353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State</a:t>
          </a:r>
        </a:p>
      </dsp:txBody>
      <dsp:txXfrm rot="5400000">
        <a:off x="907187" y="1442505"/>
        <a:ext cx="1091849" cy="585634"/>
      </dsp:txXfrm>
    </dsp:sp>
    <dsp:sp modelId="{04440829-C8F5-43A3-B598-D5E0950886BE}">
      <dsp:nvSpPr>
        <dsp:cNvPr id="0" name=""/>
        <dsp:cNvSpPr/>
      </dsp:nvSpPr>
      <dsp:spPr>
        <a:xfrm rot="5400000">
          <a:off x="4027622" y="1173554"/>
          <a:ext cx="649010" cy="112353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Citizen</a:t>
          </a:r>
        </a:p>
      </dsp:txBody>
      <dsp:txXfrm rot="-5400000">
        <a:off x="3790359" y="1442505"/>
        <a:ext cx="1091849" cy="585634"/>
      </dsp:txXfrm>
    </dsp:sp>
    <dsp:sp modelId="{8319DD1F-2126-4606-8AD8-9041D0F707FA}">
      <dsp:nvSpPr>
        <dsp:cNvPr id="0" name=""/>
        <dsp:cNvSpPr/>
      </dsp:nvSpPr>
      <dsp:spPr>
        <a:xfrm>
          <a:off x="1847811" y="642108"/>
          <a:ext cx="2176635" cy="143030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FC885-AF45-4508-89EE-4BBFAFBB9966}">
      <dsp:nvSpPr>
        <dsp:cNvPr id="0" name=""/>
        <dsp:cNvSpPr/>
      </dsp:nvSpPr>
      <dsp:spPr>
        <a:xfrm rot="10800000">
          <a:off x="1757361" y="1364982"/>
          <a:ext cx="2234665" cy="143030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, refer to the point number 8biodiversity, resources and beauty of the country and to abstain from all forms of pollution and ecological degradation; </a:t>
            </a:r>
            <a:endParaRPr sz="1500"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to exercise and take pleasure in their fundamental rights and freedoms, we must complete obligations and duties. 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Brainstorm the student about rights and responsibilities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The entitlements and duties as citizens.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Rights are freedoms that are protected legally.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Responsibilities are things you should do.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Unlike the USA, Maldives, does not have a national Bill of Rights that officially protects our rights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/>
              <a:t>As stated in the Constitution, the exercise and enjoyment of fundamental rights and freedoms is inseparable from the performance of responsibilities and duties.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/>
              <a:t>The combination of rights and responsibilities forms the foundation for an engaged and responsible citizenship.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latin typeface="Poppins SemiBold"/>
                <a:ea typeface="Poppins SemiBold"/>
                <a:cs typeface="Poppins SemiBold"/>
                <a:sym typeface="Poppins SemiBold"/>
              </a:rPr>
              <a:t>Ask students from these two examples what could be the “right” and “the responsibility</a:t>
            </a:r>
            <a:r>
              <a:rPr lang="en"/>
              <a:t>”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>
          <a:extLst>
            <a:ext uri="{FF2B5EF4-FFF2-40B4-BE49-F238E27FC236}">
              <a16:creationId xmlns:a16="http://schemas.microsoft.com/office/drawing/2014/main" id="{B2ED1E75-CEBC-3C6C-60D2-007794D54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>
            <a:extLst>
              <a:ext uri="{FF2B5EF4-FFF2-40B4-BE49-F238E27FC236}">
                <a16:creationId xmlns:a16="http://schemas.microsoft.com/office/drawing/2014/main" id="{B0625F94-3340-0F25-EAEC-EF4C220A4B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>
            <a:extLst>
              <a:ext uri="{FF2B5EF4-FFF2-40B4-BE49-F238E27FC236}">
                <a16:creationId xmlns:a16="http://schemas.microsoft.com/office/drawing/2014/main" id="{050F41D4-6ADD-BF3A-972B-EDA002BE05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2237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ctrTitle"/>
          </p:nvPr>
        </p:nvSpPr>
        <p:spPr>
          <a:xfrm>
            <a:off x="713225" y="1129750"/>
            <a:ext cx="4420800" cy="20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subTitle" idx="1"/>
          </p:nvPr>
        </p:nvSpPr>
        <p:spPr>
          <a:xfrm>
            <a:off x="713225" y="3319544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39"/>
          <p:cNvGrpSpPr/>
          <p:nvPr/>
        </p:nvGrpSpPr>
        <p:grpSpPr>
          <a:xfrm>
            <a:off x="-801676" y="-1619242"/>
            <a:ext cx="9514225" cy="8244806"/>
            <a:chOff x="-801676" y="-1619242"/>
            <a:chExt cx="9514225" cy="8244806"/>
          </a:xfrm>
        </p:grpSpPr>
        <p:sp>
          <p:nvSpPr>
            <p:cNvPr id="13" name="Google Shape;13;p39"/>
            <p:cNvSpPr/>
            <p:nvPr/>
          </p:nvSpPr>
          <p:spPr>
            <a:xfrm>
              <a:off x="-801676" y="4027631"/>
              <a:ext cx="3211265" cy="2597933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39"/>
            <p:cNvSpPr/>
            <p:nvPr/>
          </p:nvSpPr>
          <p:spPr>
            <a:xfrm rot="9247000">
              <a:off x="5095299" y="-104862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Google Shape;15;p39"/>
          <p:cNvSpPr/>
          <p:nvPr/>
        </p:nvSpPr>
        <p:spPr>
          <a:xfrm rot="-2414508">
            <a:off x="846743" y="4609211"/>
            <a:ext cx="936095" cy="1116259"/>
          </a:xfrm>
          <a:custGeom>
            <a:avLst/>
            <a:gdLst/>
            <a:ahLst/>
            <a:cxnLst/>
            <a:rect l="l" t="t" r="r" b="b"/>
            <a:pathLst>
              <a:path w="20887" h="24907" extrusionOk="0">
                <a:moveTo>
                  <a:pt x="11490" y="1"/>
                </a:moveTo>
                <a:cubicBezTo>
                  <a:pt x="11195" y="1"/>
                  <a:pt x="10901" y="14"/>
                  <a:pt x="10610" y="40"/>
                </a:cubicBezTo>
                <a:cubicBezTo>
                  <a:pt x="8694" y="224"/>
                  <a:pt x="6756" y="866"/>
                  <a:pt x="4840" y="1967"/>
                </a:cubicBezTo>
                <a:cubicBezTo>
                  <a:pt x="3201" y="2908"/>
                  <a:pt x="1572" y="4181"/>
                  <a:pt x="0" y="5764"/>
                </a:cubicBezTo>
                <a:lnTo>
                  <a:pt x="321" y="6085"/>
                </a:lnTo>
                <a:cubicBezTo>
                  <a:pt x="1870" y="4536"/>
                  <a:pt x="3464" y="3275"/>
                  <a:pt x="5070" y="2357"/>
                </a:cubicBezTo>
                <a:cubicBezTo>
                  <a:pt x="6917" y="1291"/>
                  <a:pt x="8798" y="672"/>
                  <a:pt x="10644" y="499"/>
                </a:cubicBezTo>
                <a:cubicBezTo>
                  <a:pt x="10921" y="476"/>
                  <a:pt x="11202" y="465"/>
                  <a:pt x="11484" y="465"/>
                </a:cubicBezTo>
                <a:cubicBezTo>
                  <a:pt x="12192" y="465"/>
                  <a:pt x="12909" y="538"/>
                  <a:pt x="13615" y="695"/>
                </a:cubicBezTo>
                <a:cubicBezTo>
                  <a:pt x="14612" y="912"/>
                  <a:pt x="15553" y="1268"/>
                  <a:pt x="16402" y="1761"/>
                </a:cubicBezTo>
                <a:cubicBezTo>
                  <a:pt x="17285" y="2254"/>
                  <a:pt x="18042" y="2874"/>
                  <a:pt x="18650" y="3585"/>
                </a:cubicBezTo>
                <a:cubicBezTo>
                  <a:pt x="19292" y="4342"/>
                  <a:pt x="19763" y="5179"/>
                  <a:pt x="20026" y="6085"/>
                </a:cubicBezTo>
                <a:cubicBezTo>
                  <a:pt x="20829" y="8815"/>
                  <a:pt x="19900" y="11693"/>
                  <a:pt x="18994" y="14481"/>
                </a:cubicBezTo>
                <a:cubicBezTo>
                  <a:pt x="18902" y="14779"/>
                  <a:pt x="18799" y="15088"/>
                  <a:pt x="18707" y="15387"/>
                </a:cubicBezTo>
                <a:cubicBezTo>
                  <a:pt x="18111" y="17268"/>
                  <a:pt x="17801" y="18873"/>
                  <a:pt x="17778" y="20296"/>
                </a:cubicBezTo>
                <a:cubicBezTo>
                  <a:pt x="17767" y="21167"/>
                  <a:pt x="17847" y="21982"/>
                  <a:pt x="18053" y="22716"/>
                </a:cubicBezTo>
                <a:cubicBezTo>
                  <a:pt x="18272" y="23530"/>
                  <a:pt x="18616" y="24264"/>
                  <a:pt x="19097" y="24906"/>
                </a:cubicBezTo>
                <a:lnTo>
                  <a:pt x="19464" y="24631"/>
                </a:lnTo>
                <a:cubicBezTo>
                  <a:pt x="19017" y="24035"/>
                  <a:pt x="18696" y="23359"/>
                  <a:pt x="18489" y="22602"/>
                </a:cubicBezTo>
                <a:cubicBezTo>
                  <a:pt x="18306" y="21913"/>
                  <a:pt x="18226" y="21133"/>
                  <a:pt x="18237" y="20308"/>
                </a:cubicBezTo>
                <a:cubicBezTo>
                  <a:pt x="18260" y="18931"/>
                  <a:pt x="18558" y="17371"/>
                  <a:pt x="19143" y="15536"/>
                </a:cubicBezTo>
                <a:cubicBezTo>
                  <a:pt x="19235" y="15226"/>
                  <a:pt x="19338" y="14917"/>
                  <a:pt x="19430" y="14619"/>
                </a:cubicBezTo>
                <a:cubicBezTo>
                  <a:pt x="19888" y="13219"/>
                  <a:pt x="20359" y="11774"/>
                  <a:pt x="20599" y="10317"/>
                </a:cubicBezTo>
                <a:cubicBezTo>
                  <a:pt x="20887" y="8665"/>
                  <a:pt x="20841" y="7243"/>
                  <a:pt x="20462" y="5959"/>
                </a:cubicBezTo>
                <a:cubicBezTo>
                  <a:pt x="20176" y="4984"/>
                  <a:pt x="19682" y="4090"/>
                  <a:pt x="19006" y="3287"/>
                </a:cubicBezTo>
                <a:cubicBezTo>
                  <a:pt x="18351" y="2530"/>
                  <a:pt x="17561" y="1887"/>
                  <a:pt x="16631" y="1360"/>
                </a:cubicBezTo>
                <a:cubicBezTo>
                  <a:pt x="15736" y="843"/>
                  <a:pt x="14750" y="476"/>
                  <a:pt x="13718" y="247"/>
                </a:cubicBezTo>
                <a:cubicBezTo>
                  <a:pt x="12973" y="83"/>
                  <a:pt x="12227" y="1"/>
                  <a:pt x="1149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1" name="Google Shape;31;p59"/>
          <p:cNvGrpSpPr/>
          <p:nvPr/>
        </p:nvGrpSpPr>
        <p:grpSpPr>
          <a:xfrm>
            <a:off x="-2695127" y="-516389"/>
            <a:ext cx="14100459" cy="7542637"/>
            <a:chOff x="-2695127" y="-516389"/>
            <a:chExt cx="14100459" cy="7542637"/>
          </a:xfrm>
        </p:grpSpPr>
        <p:sp>
          <p:nvSpPr>
            <p:cNvPr id="32" name="Google Shape;32;p59"/>
            <p:cNvSpPr/>
            <p:nvPr/>
          </p:nvSpPr>
          <p:spPr>
            <a:xfrm rot="9735614">
              <a:off x="7874751" y="4000961"/>
              <a:ext cx="3211152" cy="259784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9"/>
            <p:cNvSpPr/>
            <p:nvPr/>
          </p:nvSpPr>
          <p:spPr>
            <a:xfrm rot="3543533">
              <a:off x="-2361105" y="229638"/>
              <a:ext cx="3211162" cy="259784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34;p59"/>
          <p:cNvGrpSpPr/>
          <p:nvPr/>
        </p:nvGrpSpPr>
        <p:grpSpPr>
          <a:xfrm>
            <a:off x="-1549504" y="-76208"/>
            <a:ext cx="11303542" cy="5679546"/>
            <a:chOff x="-1549504" y="-76208"/>
            <a:chExt cx="11303542" cy="5679546"/>
          </a:xfrm>
        </p:grpSpPr>
        <p:sp>
          <p:nvSpPr>
            <p:cNvPr id="35" name="Google Shape;35;p59"/>
            <p:cNvSpPr/>
            <p:nvPr/>
          </p:nvSpPr>
          <p:spPr>
            <a:xfrm rot="-7903823">
              <a:off x="8092532" y="3184077"/>
              <a:ext cx="867685" cy="2516159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59"/>
            <p:cNvSpPr/>
            <p:nvPr/>
          </p:nvSpPr>
          <p:spPr>
            <a:xfrm rot="-6081981">
              <a:off x="-1960291" y="827474"/>
              <a:ext cx="3514464" cy="2040270"/>
            </a:xfrm>
            <a:custGeom>
              <a:avLst/>
              <a:gdLst/>
              <a:ahLst/>
              <a:cxnLst/>
              <a:rect l="l" t="t" r="r" b="b"/>
              <a:pathLst>
                <a:path w="78419" h="45525" extrusionOk="0">
                  <a:moveTo>
                    <a:pt x="45203" y="8340"/>
                  </a:moveTo>
                  <a:cubicBezTo>
                    <a:pt x="45432" y="8340"/>
                    <a:pt x="45673" y="8419"/>
                    <a:pt x="45914" y="8569"/>
                  </a:cubicBezTo>
                  <a:cubicBezTo>
                    <a:pt x="46763" y="9108"/>
                    <a:pt x="47095" y="10519"/>
                    <a:pt x="47130" y="11643"/>
                  </a:cubicBezTo>
                  <a:cubicBezTo>
                    <a:pt x="47130" y="12113"/>
                    <a:pt x="47130" y="12594"/>
                    <a:pt x="47095" y="13076"/>
                  </a:cubicBezTo>
                  <a:cubicBezTo>
                    <a:pt x="46304" y="12904"/>
                    <a:pt x="45627" y="12663"/>
                    <a:pt x="45099" y="12354"/>
                  </a:cubicBezTo>
                  <a:cubicBezTo>
                    <a:pt x="44663" y="12102"/>
                    <a:pt x="44319" y="11791"/>
                    <a:pt x="44102" y="11459"/>
                  </a:cubicBezTo>
                  <a:cubicBezTo>
                    <a:pt x="43850" y="11080"/>
                    <a:pt x="43723" y="10633"/>
                    <a:pt x="43746" y="10152"/>
                  </a:cubicBezTo>
                  <a:cubicBezTo>
                    <a:pt x="43769" y="9441"/>
                    <a:pt x="44159" y="8741"/>
                    <a:pt x="44686" y="8465"/>
                  </a:cubicBezTo>
                  <a:cubicBezTo>
                    <a:pt x="44859" y="8385"/>
                    <a:pt x="45031" y="8340"/>
                    <a:pt x="45203" y="8340"/>
                  </a:cubicBezTo>
                  <a:close/>
                  <a:moveTo>
                    <a:pt x="9262" y="20306"/>
                  </a:moveTo>
                  <a:cubicBezTo>
                    <a:pt x="9538" y="20306"/>
                    <a:pt x="9827" y="20377"/>
                    <a:pt x="10094" y="20577"/>
                  </a:cubicBezTo>
                  <a:cubicBezTo>
                    <a:pt x="10542" y="20898"/>
                    <a:pt x="10713" y="21461"/>
                    <a:pt x="10588" y="22114"/>
                  </a:cubicBezTo>
                  <a:cubicBezTo>
                    <a:pt x="10507" y="22527"/>
                    <a:pt x="10312" y="22940"/>
                    <a:pt x="10037" y="23273"/>
                  </a:cubicBezTo>
                  <a:cubicBezTo>
                    <a:pt x="9750" y="23617"/>
                    <a:pt x="9395" y="23846"/>
                    <a:pt x="9028" y="23938"/>
                  </a:cubicBezTo>
                  <a:cubicBezTo>
                    <a:pt x="8817" y="23993"/>
                    <a:pt x="8601" y="24019"/>
                    <a:pt x="8380" y="24019"/>
                  </a:cubicBezTo>
                  <a:cubicBezTo>
                    <a:pt x="7901" y="24019"/>
                    <a:pt x="7400" y="23894"/>
                    <a:pt x="6883" y="23651"/>
                  </a:cubicBezTo>
                  <a:cubicBezTo>
                    <a:pt x="6596" y="23525"/>
                    <a:pt x="6298" y="23353"/>
                    <a:pt x="6011" y="23146"/>
                  </a:cubicBezTo>
                  <a:cubicBezTo>
                    <a:pt x="6263" y="22642"/>
                    <a:pt x="6561" y="22160"/>
                    <a:pt x="6906" y="21724"/>
                  </a:cubicBezTo>
                  <a:cubicBezTo>
                    <a:pt x="7330" y="21163"/>
                    <a:pt x="7904" y="20715"/>
                    <a:pt x="8465" y="20474"/>
                  </a:cubicBezTo>
                  <a:cubicBezTo>
                    <a:pt x="8690" y="20386"/>
                    <a:pt x="8969" y="20306"/>
                    <a:pt x="9262" y="20306"/>
                  </a:cubicBezTo>
                  <a:close/>
                  <a:moveTo>
                    <a:pt x="5621" y="1"/>
                  </a:moveTo>
                  <a:cubicBezTo>
                    <a:pt x="2398" y="2651"/>
                    <a:pt x="368" y="6791"/>
                    <a:pt x="184" y="11057"/>
                  </a:cubicBezTo>
                  <a:cubicBezTo>
                    <a:pt x="1" y="15324"/>
                    <a:pt x="1664" y="19637"/>
                    <a:pt x="4635" y="22573"/>
                  </a:cubicBezTo>
                  <a:cubicBezTo>
                    <a:pt x="4899" y="22837"/>
                    <a:pt x="5162" y="23078"/>
                    <a:pt x="5437" y="23284"/>
                  </a:cubicBezTo>
                  <a:cubicBezTo>
                    <a:pt x="5323" y="23548"/>
                    <a:pt x="5220" y="23812"/>
                    <a:pt x="5128" y="24087"/>
                  </a:cubicBezTo>
                  <a:cubicBezTo>
                    <a:pt x="4807" y="25016"/>
                    <a:pt x="4647" y="25991"/>
                    <a:pt x="4635" y="27000"/>
                  </a:cubicBezTo>
                  <a:cubicBezTo>
                    <a:pt x="4612" y="27987"/>
                    <a:pt x="4749" y="28973"/>
                    <a:pt x="5014" y="29936"/>
                  </a:cubicBezTo>
                  <a:cubicBezTo>
                    <a:pt x="5289" y="30900"/>
                    <a:pt x="5702" y="31817"/>
                    <a:pt x="6240" y="32666"/>
                  </a:cubicBezTo>
                  <a:cubicBezTo>
                    <a:pt x="6745" y="33458"/>
                    <a:pt x="7376" y="34192"/>
                    <a:pt x="8110" y="34857"/>
                  </a:cubicBezTo>
                  <a:cubicBezTo>
                    <a:pt x="8799" y="35488"/>
                    <a:pt x="9578" y="36061"/>
                    <a:pt x="10438" y="36555"/>
                  </a:cubicBezTo>
                  <a:cubicBezTo>
                    <a:pt x="12067" y="37483"/>
                    <a:pt x="13948" y="38115"/>
                    <a:pt x="15875" y="38367"/>
                  </a:cubicBezTo>
                  <a:cubicBezTo>
                    <a:pt x="16826" y="38499"/>
                    <a:pt x="17845" y="38565"/>
                    <a:pt x="18893" y="38565"/>
                  </a:cubicBezTo>
                  <a:cubicBezTo>
                    <a:pt x="20296" y="38565"/>
                    <a:pt x="21751" y="38448"/>
                    <a:pt x="23169" y="38217"/>
                  </a:cubicBezTo>
                  <a:cubicBezTo>
                    <a:pt x="25819" y="37782"/>
                    <a:pt x="28205" y="36979"/>
                    <a:pt x="30086" y="35901"/>
                  </a:cubicBezTo>
                  <a:cubicBezTo>
                    <a:pt x="33252" y="34088"/>
                    <a:pt x="36314" y="32253"/>
                    <a:pt x="39089" y="29673"/>
                  </a:cubicBezTo>
                  <a:cubicBezTo>
                    <a:pt x="40546" y="28320"/>
                    <a:pt x="41831" y="26885"/>
                    <a:pt x="42920" y="25394"/>
                  </a:cubicBezTo>
                  <a:cubicBezTo>
                    <a:pt x="45593" y="21770"/>
                    <a:pt x="47187" y="17653"/>
                    <a:pt x="47520" y="13616"/>
                  </a:cubicBezTo>
                  <a:cubicBezTo>
                    <a:pt x="47623" y="13639"/>
                    <a:pt x="47726" y="13650"/>
                    <a:pt x="47829" y="13661"/>
                  </a:cubicBezTo>
                  <a:cubicBezTo>
                    <a:pt x="49080" y="13833"/>
                    <a:pt x="50341" y="13948"/>
                    <a:pt x="51568" y="14062"/>
                  </a:cubicBezTo>
                  <a:cubicBezTo>
                    <a:pt x="53507" y="14235"/>
                    <a:pt x="55503" y="14407"/>
                    <a:pt x="57430" y="14831"/>
                  </a:cubicBezTo>
                  <a:cubicBezTo>
                    <a:pt x="59976" y="15382"/>
                    <a:pt x="63451" y="16666"/>
                    <a:pt x="65527" y="19603"/>
                  </a:cubicBezTo>
                  <a:cubicBezTo>
                    <a:pt x="66456" y="20910"/>
                    <a:pt x="67098" y="22493"/>
                    <a:pt x="67477" y="24454"/>
                  </a:cubicBezTo>
                  <a:cubicBezTo>
                    <a:pt x="67832" y="26289"/>
                    <a:pt x="67924" y="28228"/>
                    <a:pt x="67970" y="29879"/>
                  </a:cubicBezTo>
                  <a:cubicBezTo>
                    <a:pt x="67970" y="30143"/>
                    <a:pt x="67982" y="30395"/>
                    <a:pt x="67982" y="30659"/>
                  </a:cubicBezTo>
                  <a:cubicBezTo>
                    <a:pt x="68061" y="34065"/>
                    <a:pt x="68130" y="37575"/>
                    <a:pt x="69598" y="40638"/>
                  </a:cubicBezTo>
                  <a:cubicBezTo>
                    <a:pt x="70390" y="42313"/>
                    <a:pt x="71755" y="43781"/>
                    <a:pt x="73326" y="44652"/>
                  </a:cubicBezTo>
                  <a:cubicBezTo>
                    <a:pt x="74140" y="45111"/>
                    <a:pt x="74989" y="45397"/>
                    <a:pt x="75827" y="45489"/>
                  </a:cubicBezTo>
                  <a:cubicBezTo>
                    <a:pt x="76033" y="45512"/>
                    <a:pt x="76251" y="45524"/>
                    <a:pt x="76457" y="45524"/>
                  </a:cubicBezTo>
                  <a:cubicBezTo>
                    <a:pt x="77134" y="45524"/>
                    <a:pt x="77800" y="45397"/>
                    <a:pt x="78419" y="45134"/>
                  </a:cubicBezTo>
                  <a:lnTo>
                    <a:pt x="78246" y="44709"/>
                  </a:lnTo>
                  <a:cubicBezTo>
                    <a:pt x="77676" y="44947"/>
                    <a:pt x="77078" y="45063"/>
                    <a:pt x="76453" y="45063"/>
                  </a:cubicBezTo>
                  <a:cubicBezTo>
                    <a:pt x="76262" y="45063"/>
                    <a:pt x="76069" y="45052"/>
                    <a:pt x="75873" y="45030"/>
                  </a:cubicBezTo>
                  <a:cubicBezTo>
                    <a:pt x="75104" y="44939"/>
                    <a:pt x="74313" y="44686"/>
                    <a:pt x="73544" y="44250"/>
                  </a:cubicBezTo>
                  <a:cubicBezTo>
                    <a:pt x="72053" y="43425"/>
                    <a:pt x="70768" y="42037"/>
                    <a:pt x="70011" y="40443"/>
                  </a:cubicBezTo>
                  <a:cubicBezTo>
                    <a:pt x="68589" y="37472"/>
                    <a:pt x="68509" y="34009"/>
                    <a:pt x="68440" y="30647"/>
                  </a:cubicBezTo>
                  <a:cubicBezTo>
                    <a:pt x="68440" y="30395"/>
                    <a:pt x="68428" y="30132"/>
                    <a:pt x="68428" y="29868"/>
                  </a:cubicBezTo>
                  <a:cubicBezTo>
                    <a:pt x="68383" y="28193"/>
                    <a:pt x="68291" y="26232"/>
                    <a:pt x="67924" y="24362"/>
                  </a:cubicBezTo>
                  <a:cubicBezTo>
                    <a:pt x="67534" y="22332"/>
                    <a:pt x="66869" y="20692"/>
                    <a:pt x="65905" y="19338"/>
                  </a:cubicBezTo>
                  <a:cubicBezTo>
                    <a:pt x="64988" y="18043"/>
                    <a:pt x="63726" y="16942"/>
                    <a:pt x="62178" y="16081"/>
                  </a:cubicBezTo>
                  <a:cubicBezTo>
                    <a:pt x="60825" y="15336"/>
                    <a:pt x="59265" y="14763"/>
                    <a:pt x="57532" y="14384"/>
                  </a:cubicBezTo>
                  <a:cubicBezTo>
                    <a:pt x="55583" y="13948"/>
                    <a:pt x="53564" y="13776"/>
                    <a:pt x="51614" y="13604"/>
                  </a:cubicBezTo>
                  <a:cubicBezTo>
                    <a:pt x="50387" y="13489"/>
                    <a:pt x="49126" y="13386"/>
                    <a:pt x="47898" y="13214"/>
                  </a:cubicBezTo>
                  <a:cubicBezTo>
                    <a:pt x="47783" y="13191"/>
                    <a:pt x="47669" y="13180"/>
                    <a:pt x="47554" y="13157"/>
                  </a:cubicBezTo>
                  <a:cubicBezTo>
                    <a:pt x="47589" y="12652"/>
                    <a:pt x="47600" y="12136"/>
                    <a:pt x="47589" y="11631"/>
                  </a:cubicBezTo>
                  <a:cubicBezTo>
                    <a:pt x="47566" y="11023"/>
                    <a:pt x="47428" y="8982"/>
                    <a:pt x="46155" y="8179"/>
                  </a:cubicBezTo>
                  <a:cubicBezTo>
                    <a:pt x="45847" y="7980"/>
                    <a:pt x="45525" y="7882"/>
                    <a:pt x="45208" y="7882"/>
                  </a:cubicBezTo>
                  <a:cubicBezTo>
                    <a:pt x="44959" y="7882"/>
                    <a:pt x="44713" y="7943"/>
                    <a:pt x="44480" y="8064"/>
                  </a:cubicBezTo>
                  <a:cubicBezTo>
                    <a:pt x="43792" y="8419"/>
                    <a:pt x="43322" y="9245"/>
                    <a:pt x="43287" y="10129"/>
                  </a:cubicBezTo>
                  <a:cubicBezTo>
                    <a:pt x="43264" y="10713"/>
                    <a:pt x="43414" y="11253"/>
                    <a:pt x="43712" y="11712"/>
                  </a:cubicBezTo>
                  <a:cubicBezTo>
                    <a:pt x="43975" y="12113"/>
                    <a:pt x="44365" y="12457"/>
                    <a:pt x="44870" y="12755"/>
                  </a:cubicBezTo>
                  <a:cubicBezTo>
                    <a:pt x="45455" y="13088"/>
                    <a:pt x="46200" y="13351"/>
                    <a:pt x="47072" y="13535"/>
                  </a:cubicBezTo>
                  <a:cubicBezTo>
                    <a:pt x="46751" y="17503"/>
                    <a:pt x="45180" y="21553"/>
                    <a:pt x="42553" y="25131"/>
                  </a:cubicBezTo>
                  <a:cubicBezTo>
                    <a:pt x="41475" y="26587"/>
                    <a:pt x="40213" y="28009"/>
                    <a:pt x="38780" y="29340"/>
                  </a:cubicBezTo>
                  <a:cubicBezTo>
                    <a:pt x="36038" y="31886"/>
                    <a:pt x="32999" y="33710"/>
                    <a:pt x="29857" y="35500"/>
                  </a:cubicBezTo>
                  <a:cubicBezTo>
                    <a:pt x="28022" y="36555"/>
                    <a:pt x="25693" y="37335"/>
                    <a:pt x="23101" y="37759"/>
                  </a:cubicBezTo>
                  <a:cubicBezTo>
                    <a:pt x="21696" y="37991"/>
                    <a:pt x="20254" y="38108"/>
                    <a:pt x="18863" y="38108"/>
                  </a:cubicBezTo>
                  <a:cubicBezTo>
                    <a:pt x="17847" y="38108"/>
                    <a:pt x="16858" y="38045"/>
                    <a:pt x="15933" y="37919"/>
                  </a:cubicBezTo>
                  <a:cubicBezTo>
                    <a:pt x="14075" y="37667"/>
                    <a:pt x="12250" y="37048"/>
                    <a:pt x="10668" y="36153"/>
                  </a:cubicBezTo>
                  <a:cubicBezTo>
                    <a:pt x="9842" y="35683"/>
                    <a:pt x="9085" y="35133"/>
                    <a:pt x="8420" y="34524"/>
                  </a:cubicBezTo>
                  <a:cubicBezTo>
                    <a:pt x="7720" y="33882"/>
                    <a:pt x="7112" y="33171"/>
                    <a:pt x="6630" y="32414"/>
                  </a:cubicBezTo>
                  <a:cubicBezTo>
                    <a:pt x="6115" y="31611"/>
                    <a:pt x="5725" y="30739"/>
                    <a:pt x="5460" y="29811"/>
                  </a:cubicBezTo>
                  <a:cubicBezTo>
                    <a:pt x="5197" y="28893"/>
                    <a:pt x="5070" y="27953"/>
                    <a:pt x="5093" y="27000"/>
                  </a:cubicBezTo>
                  <a:cubicBezTo>
                    <a:pt x="5105" y="26049"/>
                    <a:pt x="5266" y="25119"/>
                    <a:pt x="5564" y="24236"/>
                  </a:cubicBezTo>
                  <a:cubicBezTo>
                    <a:pt x="5633" y="24007"/>
                    <a:pt x="5725" y="23789"/>
                    <a:pt x="5816" y="23559"/>
                  </a:cubicBezTo>
                  <a:cubicBezTo>
                    <a:pt x="6103" y="23766"/>
                    <a:pt x="6401" y="23938"/>
                    <a:pt x="6688" y="24076"/>
                  </a:cubicBezTo>
                  <a:cubicBezTo>
                    <a:pt x="7267" y="24346"/>
                    <a:pt x="7825" y="24481"/>
                    <a:pt x="8362" y="24481"/>
                  </a:cubicBezTo>
                  <a:cubicBezTo>
                    <a:pt x="8623" y="24481"/>
                    <a:pt x="8880" y="24449"/>
                    <a:pt x="9131" y="24385"/>
                  </a:cubicBezTo>
                  <a:cubicBezTo>
                    <a:pt x="9601" y="24270"/>
                    <a:pt x="10037" y="23984"/>
                    <a:pt x="10392" y="23559"/>
                  </a:cubicBezTo>
                  <a:cubicBezTo>
                    <a:pt x="10713" y="23181"/>
                    <a:pt x="10943" y="22688"/>
                    <a:pt x="11047" y="22206"/>
                  </a:cubicBezTo>
                  <a:cubicBezTo>
                    <a:pt x="11115" y="21816"/>
                    <a:pt x="11103" y="21438"/>
                    <a:pt x="11001" y="21105"/>
                  </a:cubicBezTo>
                  <a:cubicBezTo>
                    <a:pt x="10886" y="20727"/>
                    <a:pt x="10680" y="20429"/>
                    <a:pt x="10369" y="20199"/>
                  </a:cubicBezTo>
                  <a:cubicBezTo>
                    <a:pt x="10060" y="19981"/>
                    <a:pt x="9716" y="19866"/>
                    <a:pt x="9337" y="19843"/>
                  </a:cubicBezTo>
                  <a:cubicBezTo>
                    <a:pt x="9314" y="19842"/>
                    <a:pt x="9291" y="19842"/>
                    <a:pt x="9268" y="19842"/>
                  </a:cubicBezTo>
                  <a:cubicBezTo>
                    <a:pt x="8956" y="19842"/>
                    <a:pt x="8625" y="19912"/>
                    <a:pt x="8294" y="20061"/>
                  </a:cubicBezTo>
                  <a:cubicBezTo>
                    <a:pt x="7652" y="20325"/>
                    <a:pt x="7020" y="20818"/>
                    <a:pt x="6539" y="21438"/>
                  </a:cubicBezTo>
                  <a:cubicBezTo>
                    <a:pt x="6194" y="21885"/>
                    <a:pt x="5896" y="22355"/>
                    <a:pt x="5633" y="22860"/>
                  </a:cubicBezTo>
                  <a:cubicBezTo>
                    <a:pt x="5415" y="22677"/>
                    <a:pt x="5185" y="22470"/>
                    <a:pt x="4956" y="22252"/>
                  </a:cubicBezTo>
                  <a:cubicBezTo>
                    <a:pt x="3545" y="20852"/>
                    <a:pt x="2398" y="19086"/>
                    <a:pt x="1652" y="17148"/>
                  </a:cubicBezTo>
                  <a:cubicBezTo>
                    <a:pt x="907" y="15209"/>
                    <a:pt x="551" y="13111"/>
                    <a:pt x="643" y="11080"/>
                  </a:cubicBezTo>
                  <a:cubicBezTo>
                    <a:pt x="724" y="9051"/>
                    <a:pt x="1263" y="6986"/>
                    <a:pt x="2180" y="5128"/>
                  </a:cubicBezTo>
                  <a:cubicBezTo>
                    <a:pt x="3087" y="3270"/>
                    <a:pt x="4382" y="1618"/>
                    <a:pt x="5908" y="357"/>
                  </a:cubicBezTo>
                  <a:lnTo>
                    <a:pt x="56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90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3"/>
          <p:cNvSpPr txBox="1">
            <a:spLocks noGrp="1"/>
          </p:cNvSpPr>
          <p:nvPr>
            <p:ph type="title"/>
          </p:nvPr>
        </p:nvSpPr>
        <p:spPr>
          <a:xfrm>
            <a:off x="2770200" y="2059425"/>
            <a:ext cx="3603600" cy="1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43"/>
          <p:cNvSpPr txBox="1">
            <a:spLocks noGrp="1"/>
          </p:cNvSpPr>
          <p:nvPr>
            <p:ph type="title" idx="2"/>
          </p:nvPr>
        </p:nvSpPr>
        <p:spPr>
          <a:xfrm>
            <a:off x="3893250" y="981637"/>
            <a:ext cx="13575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43"/>
          <p:cNvSpPr txBox="1">
            <a:spLocks noGrp="1"/>
          </p:cNvSpPr>
          <p:nvPr>
            <p:ph type="subTitle" idx="1"/>
          </p:nvPr>
        </p:nvSpPr>
        <p:spPr>
          <a:xfrm>
            <a:off x="2770200" y="3682850"/>
            <a:ext cx="36036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0" name="Google Shape;20;p43"/>
          <p:cNvGrpSpPr/>
          <p:nvPr/>
        </p:nvGrpSpPr>
        <p:grpSpPr>
          <a:xfrm>
            <a:off x="-600031" y="-2179690"/>
            <a:ext cx="11846873" cy="5316993"/>
            <a:chOff x="-600031" y="-2179690"/>
            <a:chExt cx="11846873" cy="5316993"/>
          </a:xfrm>
        </p:grpSpPr>
        <p:sp>
          <p:nvSpPr>
            <p:cNvPr id="21" name="Google Shape;21;p43"/>
            <p:cNvSpPr/>
            <p:nvPr/>
          </p:nvSpPr>
          <p:spPr>
            <a:xfrm rot="-3348758">
              <a:off x="6664900" y="-1393833"/>
              <a:ext cx="3883583" cy="3745279"/>
            </a:xfrm>
            <a:custGeom>
              <a:avLst/>
              <a:gdLst/>
              <a:ahLst/>
              <a:cxnLst/>
              <a:rect l="l" t="t" r="r" b="b"/>
              <a:pathLst>
                <a:path w="86655" h="83569" extrusionOk="0">
                  <a:moveTo>
                    <a:pt x="53059" y="23422"/>
                  </a:moveTo>
                  <a:cubicBezTo>
                    <a:pt x="53415" y="23434"/>
                    <a:pt x="53691" y="23605"/>
                    <a:pt x="53897" y="23916"/>
                  </a:cubicBezTo>
                  <a:cubicBezTo>
                    <a:pt x="54092" y="24237"/>
                    <a:pt x="54206" y="24696"/>
                    <a:pt x="54206" y="25223"/>
                  </a:cubicBezTo>
                  <a:cubicBezTo>
                    <a:pt x="54218" y="25739"/>
                    <a:pt x="54115" y="26266"/>
                    <a:pt x="53931" y="26714"/>
                  </a:cubicBezTo>
                  <a:cubicBezTo>
                    <a:pt x="53839" y="26955"/>
                    <a:pt x="53737" y="27184"/>
                    <a:pt x="53622" y="27425"/>
                  </a:cubicBezTo>
                  <a:cubicBezTo>
                    <a:pt x="52876" y="26932"/>
                    <a:pt x="52154" y="26347"/>
                    <a:pt x="51867" y="25521"/>
                  </a:cubicBezTo>
                  <a:cubicBezTo>
                    <a:pt x="51695" y="25005"/>
                    <a:pt x="51798" y="24351"/>
                    <a:pt x="52142" y="23893"/>
                  </a:cubicBezTo>
                  <a:cubicBezTo>
                    <a:pt x="52371" y="23582"/>
                    <a:pt x="52681" y="23422"/>
                    <a:pt x="53013" y="23422"/>
                  </a:cubicBezTo>
                  <a:close/>
                  <a:moveTo>
                    <a:pt x="5093" y="71744"/>
                  </a:moveTo>
                  <a:cubicBezTo>
                    <a:pt x="4979" y="73407"/>
                    <a:pt x="4543" y="74542"/>
                    <a:pt x="3740" y="75242"/>
                  </a:cubicBezTo>
                  <a:cubicBezTo>
                    <a:pt x="3343" y="75586"/>
                    <a:pt x="2789" y="75775"/>
                    <a:pt x="2236" y="75775"/>
                  </a:cubicBezTo>
                  <a:cubicBezTo>
                    <a:pt x="2071" y="75775"/>
                    <a:pt x="1905" y="75758"/>
                    <a:pt x="1744" y="75723"/>
                  </a:cubicBezTo>
                  <a:cubicBezTo>
                    <a:pt x="1217" y="75609"/>
                    <a:pt x="827" y="75310"/>
                    <a:pt x="643" y="74887"/>
                  </a:cubicBezTo>
                  <a:cubicBezTo>
                    <a:pt x="437" y="74428"/>
                    <a:pt x="518" y="73957"/>
                    <a:pt x="632" y="73648"/>
                  </a:cubicBezTo>
                  <a:cubicBezTo>
                    <a:pt x="781" y="73235"/>
                    <a:pt x="1079" y="72845"/>
                    <a:pt x="1435" y="72570"/>
                  </a:cubicBezTo>
                  <a:cubicBezTo>
                    <a:pt x="2226" y="71996"/>
                    <a:pt x="3281" y="71847"/>
                    <a:pt x="4119" y="71790"/>
                  </a:cubicBezTo>
                  <a:cubicBezTo>
                    <a:pt x="4440" y="71767"/>
                    <a:pt x="4761" y="71744"/>
                    <a:pt x="5093" y="71744"/>
                  </a:cubicBezTo>
                  <a:close/>
                  <a:moveTo>
                    <a:pt x="29398" y="1"/>
                  </a:moveTo>
                  <a:cubicBezTo>
                    <a:pt x="27482" y="827"/>
                    <a:pt x="25797" y="2192"/>
                    <a:pt x="24512" y="3935"/>
                  </a:cubicBezTo>
                  <a:cubicBezTo>
                    <a:pt x="23215" y="5690"/>
                    <a:pt x="22425" y="7698"/>
                    <a:pt x="22195" y="9773"/>
                  </a:cubicBezTo>
                  <a:cubicBezTo>
                    <a:pt x="21966" y="11838"/>
                    <a:pt x="22298" y="13983"/>
                    <a:pt x="23181" y="15967"/>
                  </a:cubicBezTo>
                  <a:cubicBezTo>
                    <a:pt x="24053" y="17951"/>
                    <a:pt x="25395" y="19649"/>
                    <a:pt x="27081" y="20888"/>
                  </a:cubicBezTo>
                  <a:cubicBezTo>
                    <a:pt x="29088" y="22344"/>
                    <a:pt x="31554" y="23215"/>
                    <a:pt x="34422" y="23445"/>
                  </a:cubicBezTo>
                  <a:cubicBezTo>
                    <a:pt x="34957" y="23494"/>
                    <a:pt x="35509" y="23517"/>
                    <a:pt x="36074" y="23517"/>
                  </a:cubicBezTo>
                  <a:cubicBezTo>
                    <a:pt x="36838" y="23517"/>
                    <a:pt x="37626" y="23474"/>
                    <a:pt x="38424" y="23388"/>
                  </a:cubicBezTo>
                  <a:cubicBezTo>
                    <a:pt x="39709" y="23261"/>
                    <a:pt x="41028" y="23021"/>
                    <a:pt x="42359" y="22677"/>
                  </a:cubicBezTo>
                  <a:cubicBezTo>
                    <a:pt x="44939" y="22012"/>
                    <a:pt x="47474" y="21048"/>
                    <a:pt x="49929" y="20108"/>
                  </a:cubicBezTo>
                  <a:cubicBezTo>
                    <a:pt x="52291" y="19213"/>
                    <a:pt x="54734" y="18273"/>
                    <a:pt x="57200" y="17618"/>
                  </a:cubicBezTo>
                  <a:cubicBezTo>
                    <a:pt x="60079" y="16861"/>
                    <a:pt x="63061" y="16460"/>
                    <a:pt x="66066" y="16425"/>
                  </a:cubicBezTo>
                  <a:cubicBezTo>
                    <a:pt x="66205" y="16424"/>
                    <a:pt x="66343" y="16423"/>
                    <a:pt x="66482" y="16423"/>
                  </a:cubicBezTo>
                  <a:cubicBezTo>
                    <a:pt x="69337" y="16423"/>
                    <a:pt x="72187" y="16756"/>
                    <a:pt x="74943" y="17424"/>
                  </a:cubicBezTo>
                  <a:cubicBezTo>
                    <a:pt x="76905" y="17894"/>
                    <a:pt x="78568" y="18490"/>
                    <a:pt x="80025" y="19236"/>
                  </a:cubicBezTo>
                  <a:cubicBezTo>
                    <a:pt x="81722" y="20119"/>
                    <a:pt x="83122" y="21209"/>
                    <a:pt x="84154" y="22493"/>
                  </a:cubicBezTo>
                  <a:cubicBezTo>
                    <a:pt x="84704" y="23170"/>
                    <a:pt x="85151" y="23939"/>
                    <a:pt x="85495" y="24787"/>
                  </a:cubicBezTo>
                  <a:cubicBezTo>
                    <a:pt x="85828" y="25624"/>
                    <a:pt x="86046" y="26496"/>
                    <a:pt x="86115" y="27367"/>
                  </a:cubicBezTo>
                  <a:cubicBezTo>
                    <a:pt x="86195" y="28274"/>
                    <a:pt x="86127" y="29134"/>
                    <a:pt x="85908" y="29949"/>
                  </a:cubicBezTo>
                  <a:cubicBezTo>
                    <a:pt x="85679" y="30797"/>
                    <a:pt x="85289" y="31554"/>
                    <a:pt x="84761" y="32208"/>
                  </a:cubicBezTo>
                  <a:cubicBezTo>
                    <a:pt x="83258" y="34065"/>
                    <a:pt x="80767" y="34999"/>
                    <a:pt x="77335" y="34999"/>
                  </a:cubicBezTo>
                  <a:cubicBezTo>
                    <a:pt x="76421" y="34999"/>
                    <a:pt x="75440" y="34933"/>
                    <a:pt x="74393" y="34800"/>
                  </a:cubicBezTo>
                  <a:cubicBezTo>
                    <a:pt x="70814" y="34353"/>
                    <a:pt x="67271" y="33515"/>
                    <a:pt x="63841" y="32322"/>
                  </a:cubicBezTo>
                  <a:cubicBezTo>
                    <a:pt x="60412" y="31118"/>
                    <a:pt x="57120" y="29559"/>
                    <a:pt x="54046" y="27689"/>
                  </a:cubicBezTo>
                  <a:cubicBezTo>
                    <a:pt x="54035" y="27678"/>
                    <a:pt x="54023" y="27678"/>
                    <a:pt x="54012" y="27666"/>
                  </a:cubicBezTo>
                  <a:cubicBezTo>
                    <a:pt x="54137" y="27413"/>
                    <a:pt x="54252" y="27150"/>
                    <a:pt x="54356" y="26886"/>
                  </a:cubicBezTo>
                  <a:cubicBezTo>
                    <a:pt x="54746" y="25945"/>
                    <a:pt x="54838" y="24535"/>
                    <a:pt x="54275" y="23663"/>
                  </a:cubicBezTo>
                  <a:cubicBezTo>
                    <a:pt x="54000" y="23227"/>
                    <a:pt x="53587" y="22986"/>
                    <a:pt x="53082" y="22963"/>
                  </a:cubicBezTo>
                  <a:cubicBezTo>
                    <a:pt x="53059" y="22962"/>
                    <a:pt x="53036" y="22962"/>
                    <a:pt x="53014" y="22962"/>
                  </a:cubicBezTo>
                  <a:cubicBezTo>
                    <a:pt x="52536" y="22962"/>
                    <a:pt x="52103" y="23190"/>
                    <a:pt x="51775" y="23617"/>
                  </a:cubicBezTo>
                  <a:cubicBezTo>
                    <a:pt x="51351" y="24191"/>
                    <a:pt x="51213" y="25017"/>
                    <a:pt x="51431" y="25670"/>
                  </a:cubicBezTo>
                  <a:cubicBezTo>
                    <a:pt x="51764" y="26645"/>
                    <a:pt x="52590" y="27299"/>
                    <a:pt x="53415" y="27838"/>
                  </a:cubicBezTo>
                  <a:cubicBezTo>
                    <a:pt x="52876" y="28870"/>
                    <a:pt x="52188" y="29845"/>
                    <a:pt x="51362" y="30751"/>
                  </a:cubicBezTo>
                  <a:cubicBezTo>
                    <a:pt x="50319" y="31886"/>
                    <a:pt x="49045" y="32908"/>
                    <a:pt x="47589" y="33790"/>
                  </a:cubicBezTo>
                  <a:cubicBezTo>
                    <a:pt x="44951" y="35396"/>
                    <a:pt x="41693" y="36555"/>
                    <a:pt x="38161" y="37152"/>
                  </a:cubicBezTo>
                  <a:cubicBezTo>
                    <a:pt x="35144" y="37644"/>
                    <a:pt x="32036" y="37817"/>
                    <a:pt x="29019" y="37977"/>
                  </a:cubicBezTo>
                  <a:cubicBezTo>
                    <a:pt x="25463" y="38161"/>
                    <a:pt x="21805" y="38355"/>
                    <a:pt x="18261" y="39101"/>
                  </a:cubicBezTo>
                  <a:cubicBezTo>
                    <a:pt x="16575" y="39456"/>
                    <a:pt x="14934" y="39973"/>
                    <a:pt x="13386" y="40626"/>
                  </a:cubicBezTo>
                  <a:cubicBezTo>
                    <a:pt x="11746" y="41326"/>
                    <a:pt x="10244" y="42163"/>
                    <a:pt x="8924" y="43127"/>
                  </a:cubicBezTo>
                  <a:cubicBezTo>
                    <a:pt x="7502" y="44159"/>
                    <a:pt x="6309" y="45329"/>
                    <a:pt x="5369" y="46602"/>
                  </a:cubicBezTo>
                  <a:cubicBezTo>
                    <a:pt x="4348" y="47979"/>
                    <a:pt x="3614" y="49470"/>
                    <a:pt x="3201" y="51053"/>
                  </a:cubicBezTo>
                  <a:cubicBezTo>
                    <a:pt x="2960" y="51970"/>
                    <a:pt x="2811" y="52922"/>
                    <a:pt x="2766" y="53943"/>
                  </a:cubicBezTo>
                  <a:cubicBezTo>
                    <a:pt x="2720" y="54849"/>
                    <a:pt x="2754" y="55801"/>
                    <a:pt x="2868" y="56844"/>
                  </a:cubicBezTo>
                  <a:cubicBezTo>
                    <a:pt x="3064" y="58783"/>
                    <a:pt x="3511" y="60756"/>
                    <a:pt x="3936" y="62660"/>
                  </a:cubicBezTo>
                  <a:cubicBezTo>
                    <a:pt x="4566" y="65492"/>
                    <a:pt x="5220" y="68406"/>
                    <a:pt x="5116" y="71285"/>
                  </a:cubicBezTo>
                  <a:cubicBezTo>
                    <a:pt x="4772" y="71285"/>
                    <a:pt x="4428" y="71308"/>
                    <a:pt x="4084" y="71331"/>
                  </a:cubicBezTo>
                  <a:cubicBezTo>
                    <a:pt x="3190" y="71400"/>
                    <a:pt x="2043" y="71548"/>
                    <a:pt x="1171" y="72203"/>
                  </a:cubicBezTo>
                  <a:cubicBezTo>
                    <a:pt x="735" y="72524"/>
                    <a:pt x="391" y="72983"/>
                    <a:pt x="207" y="73487"/>
                  </a:cubicBezTo>
                  <a:cubicBezTo>
                    <a:pt x="1" y="74038"/>
                    <a:pt x="13" y="74599"/>
                    <a:pt x="219" y="75081"/>
                  </a:cubicBezTo>
                  <a:cubicBezTo>
                    <a:pt x="472" y="75632"/>
                    <a:pt x="976" y="76022"/>
                    <a:pt x="1642" y="76171"/>
                  </a:cubicBezTo>
                  <a:cubicBezTo>
                    <a:pt x="1833" y="76213"/>
                    <a:pt x="2030" y="76234"/>
                    <a:pt x="2227" y="76234"/>
                  </a:cubicBezTo>
                  <a:cubicBezTo>
                    <a:pt x="2892" y="76234"/>
                    <a:pt x="3563" y="76002"/>
                    <a:pt x="4050" y="75586"/>
                  </a:cubicBezTo>
                  <a:cubicBezTo>
                    <a:pt x="4945" y="74806"/>
                    <a:pt x="5438" y="73556"/>
                    <a:pt x="5552" y="71755"/>
                  </a:cubicBezTo>
                  <a:lnTo>
                    <a:pt x="5552" y="71744"/>
                  </a:lnTo>
                  <a:cubicBezTo>
                    <a:pt x="8810" y="71801"/>
                    <a:pt x="12125" y="72833"/>
                    <a:pt x="15015" y="74737"/>
                  </a:cubicBezTo>
                  <a:cubicBezTo>
                    <a:pt x="18329" y="76916"/>
                    <a:pt x="20830" y="80059"/>
                    <a:pt x="22046" y="83569"/>
                  </a:cubicBezTo>
                  <a:lnTo>
                    <a:pt x="22470" y="83420"/>
                  </a:lnTo>
                  <a:cubicBezTo>
                    <a:pt x="21232" y="79807"/>
                    <a:pt x="18662" y="76595"/>
                    <a:pt x="15267" y="74359"/>
                  </a:cubicBezTo>
                  <a:cubicBezTo>
                    <a:pt x="12308" y="72409"/>
                    <a:pt x="8913" y="71342"/>
                    <a:pt x="5575" y="71285"/>
                  </a:cubicBezTo>
                  <a:cubicBezTo>
                    <a:pt x="5679" y="68360"/>
                    <a:pt x="5025" y="65413"/>
                    <a:pt x="4382" y="62556"/>
                  </a:cubicBezTo>
                  <a:cubicBezTo>
                    <a:pt x="3958" y="60664"/>
                    <a:pt x="3523" y="58702"/>
                    <a:pt x="3316" y="56799"/>
                  </a:cubicBezTo>
                  <a:cubicBezTo>
                    <a:pt x="3212" y="55778"/>
                    <a:pt x="3179" y="54849"/>
                    <a:pt x="3224" y="53966"/>
                  </a:cubicBezTo>
                  <a:cubicBezTo>
                    <a:pt x="3270" y="52980"/>
                    <a:pt x="3408" y="52062"/>
                    <a:pt x="3648" y="51167"/>
                  </a:cubicBezTo>
                  <a:cubicBezTo>
                    <a:pt x="4050" y="49641"/>
                    <a:pt x="4749" y="48208"/>
                    <a:pt x="5736" y="46878"/>
                  </a:cubicBezTo>
                  <a:cubicBezTo>
                    <a:pt x="6653" y="45639"/>
                    <a:pt x="7812" y="44503"/>
                    <a:pt x="9189" y="43494"/>
                  </a:cubicBezTo>
                  <a:cubicBezTo>
                    <a:pt x="10484" y="42553"/>
                    <a:pt x="11952" y="41727"/>
                    <a:pt x="13558" y="41051"/>
                  </a:cubicBezTo>
                  <a:cubicBezTo>
                    <a:pt x="15084" y="40397"/>
                    <a:pt x="16701" y="39892"/>
                    <a:pt x="18352" y="39548"/>
                  </a:cubicBezTo>
                  <a:cubicBezTo>
                    <a:pt x="21862" y="38814"/>
                    <a:pt x="25509" y="38620"/>
                    <a:pt x="29042" y="38436"/>
                  </a:cubicBezTo>
                  <a:cubicBezTo>
                    <a:pt x="32070" y="38276"/>
                    <a:pt x="35202" y="38103"/>
                    <a:pt x="38241" y="37598"/>
                  </a:cubicBezTo>
                  <a:cubicBezTo>
                    <a:pt x="41819" y="37002"/>
                    <a:pt x="45134" y="35821"/>
                    <a:pt x="47818" y="34192"/>
                  </a:cubicBezTo>
                  <a:cubicBezTo>
                    <a:pt x="49320" y="33275"/>
                    <a:pt x="50628" y="32220"/>
                    <a:pt x="51695" y="31061"/>
                  </a:cubicBezTo>
                  <a:cubicBezTo>
                    <a:pt x="52544" y="30143"/>
                    <a:pt x="53243" y="29134"/>
                    <a:pt x="53805" y="28079"/>
                  </a:cubicBezTo>
                  <a:cubicBezTo>
                    <a:pt x="56913" y="29972"/>
                    <a:pt x="60228" y="31542"/>
                    <a:pt x="63692" y="32747"/>
                  </a:cubicBezTo>
                  <a:cubicBezTo>
                    <a:pt x="67144" y="33963"/>
                    <a:pt x="70723" y="34800"/>
                    <a:pt x="74336" y="35259"/>
                  </a:cubicBezTo>
                  <a:cubicBezTo>
                    <a:pt x="75391" y="35385"/>
                    <a:pt x="76389" y="35454"/>
                    <a:pt x="77318" y="35454"/>
                  </a:cubicBezTo>
                  <a:cubicBezTo>
                    <a:pt x="80908" y="35454"/>
                    <a:pt x="83523" y="34468"/>
                    <a:pt x="85117" y="32506"/>
                  </a:cubicBezTo>
                  <a:cubicBezTo>
                    <a:pt x="85691" y="31795"/>
                    <a:pt x="86104" y="30981"/>
                    <a:pt x="86344" y="30063"/>
                  </a:cubicBezTo>
                  <a:cubicBezTo>
                    <a:pt x="86574" y="29203"/>
                    <a:pt x="86654" y="28285"/>
                    <a:pt x="86574" y="27334"/>
                  </a:cubicBezTo>
                  <a:cubicBezTo>
                    <a:pt x="86494" y="26416"/>
                    <a:pt x="86275" y="25498"/>
                    <a:pt x="85920" y="24615"/>
                  </a:cubicBezTo>
                  <a:cubicBezTo>
                    <a:pt x="85564" y="23732"/>
                    <a:pt x="85094" y="22917"/>
                    <a:pt x="84509" y="22195"/>
                  </a:cubicBezTo>
                  <a:cubicBezTo>
                    <a:pt x="83431" y="20876"/>
                    <a:pt x="81998" y="19741"/>
                    <a:pt x="80231" y="18834"/>
                  </a:cubicBezTo>
                  <a:cubicBezTo>
                    <a:pt x="78740" y="18066"/>
                    <a:pt x="77043" y="17458"/>
                    <a:pt x="75047" y="16976"/>
                  </a:cubicBezTo>
                  <a:cubicBezTo>
                    <a:pt x="72253" y="16308"/>
                    <a:pt x="69366" y="15964"/>
                    <a:pt x="66465" y="15964"/>
                  </a:cubicBezTo>
                  <a:cubicBezTo>
                    <a:pt x="66328" y="15964"/>
                    <a:pt x="66192" y="15965"/>
                    <a:pt x="66055" y="15967"/>
                  </a:cubicBezTo>
                  <a:cubicBezTo>
                    <a:pt x="63015" y="16002"/>
                    <a:pt x="59999" y="16403"/>
                    <a:pt x="57086" y="17182"/>
                  </a:cubicBezTo>
                  <a:cubicBezTo>
                    <a:pt x="54585" y="17837"/>
                    <a:pt x="52131" y="18777"/>
                    <a:pt x="49756" y="19683"/>
                  </a:cubicBezTo>
                  <a:cubicBezTo>
                    <a:pt x="47325" y="20612"/>
                    <a:pt x="44801" y="21576"/>
                    <a:pt x="42244" y="22229"/>
                  </a:cubicBezTo>
                  <a:cubicBezTo>
                    <a:pt x="40936" y="22562"/>
                    <a:pt x="39629" y="22803"/>
                    <a:pt x="38367" y="22929"/>
                  </a:cubicBezTo>
                  <a:cubicBezTo>
                    <a:pt x="37576" y="23016"/>
                    <a:pt x="36795" y="23056"/>
                    <a:pt x="36036" y="23056"/>
                  </a:cubicBezTo>
                  <a:cubicBezTo>
                    <a:pt x="35498" y="23056"/>
                    <a:pt x="34970" y="23036"/>
                    <a:pt x="34456" y="22998"/>
                  </a:cubicBezTo>
                  <a:cubicBezTo>
                    <a:pt x="31680" y="22757"/>
                    <a:pt x="29283" y="21931"/>
                    <a:pt x="27356" y="20509"/>
                  </a:cubicBezTo>
                  <a:cubicBezTo>
                    <a:pt x="25739" y="19328"/>
                    <a:pt x="24443" y="17699"/>
                    <a:pt x="23594" y="15783"/>
                  </a:cubicBezTo>
                  <a:cubicBezTo>
                    <a:pt x="22757" y="13868"/>
                    <a:pt x="22425" y="11804"/>
                    <a:pt x="22642" y="9819"/>
                  </a:cubicBezTo>
                  <a:cubicBezTo>
                    <a:pt x="22860" y="7835"/>
                    <a:pt x="23640" y="5896"/>
                    <a:pt x="24879" y="4211"/>
                  </a:cubicBezTo>
                  <a:cubicBezTo>
                    <a:pt x="25865" y="2868"/>
                    <a:pt x="27092" y="1767"/>
                    <a:pt x="28469" y="976"/>
                  </a:cubicBezTo>
                  <a:lnTo>
                    <a:pt x="28514" y="1045"/>
                  </a:lnTo>
                  <a:lnTo>
                    <a:pt x="29604" y="403"/>
                  </a:lnTo>
                  <a:lnTo>
                    <a:pt x="2939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43"/>
            <p:cNvSpPr/>
            <p:nvPr/>
          </p:nvSpPr>
          <p:spPr>
            <a:xfrm rot="8821944">
              <a:off x="-449806" y="159489"/>
              <a:ext cx="1547286" cy="1009983"/>
            </a:xfrm>
            <a:custGeom>
              <a:avLst/>
              <a:gdLst/>
              <a:ahLst/>
              <a:cxnLst/>
              <a:rect l="l" t="t" r="r" b="b"/>
              <a:pathLst>
                <a:path w="34525" h="22536" extrusionOk="0">
                  <a:moveTo>
                    <a:pt x="25208" y="0"/>
                  </a:moveTo>
                  <a:cubicBezTo>
                    <a:pt x="25025" y="0"/>
                    <a:pt x="24843" y="3"/>
                    <a:pt x="24661" y="9"/>
                  </a:cubicBezTo>
                  <a:cubicBezTo>
                    <a:pt x="22917" y="67"/>
                    <a:pt x="21220" y="411"/>
                    <a:pt x="19603" y="1031"/>
                  </a:cubicBezTo>
                  <a:cubicBezTo>
                    <a:pt x="17939" y="1661"/>
                    <a:pt x="16460" y="2556"/>
                    <a:pt x="15187" y="3692"/>
                  </a:cubicBezTo>
                  <a:cubicBezTo>
                    <a:pt x="12732" y="5894"/>
                    <a:pt x="11184" y="8887"/>
                    <a:pt x="9681" y="11777"/>
                  </a:cubicBezTo>
                  <a:cubicBezTo>
                    <a:pt x="9303" y="12511"/>
                    <a:pt x="8913" y="13268"/>
                    <a:pt x="8511" y="14002"/>
                  </a:cubicBezTo>
                  <a:cubicBezTo>
                    <a:pt x="7364" y="16090"/>
                    <a:pt x="6206" y="17730"/>
                    <a:pt x="4968" y="19015"/>
                  </a:cubicBezTo>
                  <a:cubicBezTo>
                    <a:pt x="4234" y="19772"/>
                    <a:pt x="3465" y="20414"/>
                    <a:pt x="2685" y="20907"/>
                  </a:cubicBezTo>
                  <a:cubicBezTo>
                    <a:pt x="1825" y="21458"/>
                    <a:pt x="930" y="21848"/>
                    <a:pt x="1" y="22089"/>
                  </a:cubicBezTo>
                  <a:lnTo>
                    <a:pt x="116" y="22536"/>
                  </a:lnTo>
                  <a:cubicBezTo>
                    <a:pt x="1091" y="22283"/>
                    <a:pt x="2031" y="21871"/>
                    <a:pt x="2926" y="21297"/>
                  </a:cubicBezTo>
                  <a:cubicBezTo>
                    <a:pt x="3740" y="20781"/>
                    <a:pt x="4543" y="20116"/>
                    <a:pt x="5300" y="19336"/>
                  </a:cubicBezTo>
                  <a:cubicBezTo>
                    <a:pt x="6562" y="18017"/>
                    <a:pt x="7754" y="16342"/>
                    <a:pt x="8913" y="14221"/>
                  </a:cubicBezTo>
                  <a:cubicBezTo>
                    <a:pt x="9314" y="13487"/>
                    <a:pt x="9716" y="12730"/>
                    <a:pt x="10094" y="11984"/>
                  </a:cubicBezTo>
                  <a:cubicBezTo>
                    <a:pt x="10828" y="10561"/>
                    <a:pt x="11597" y="9082"/>
                    <a:pt x="12469" y="7717"/>
                  </a:cubicBezTo>
                  <a:cubicBezTo>
                    <a:pt x="13432" y="6203"/>
                    <a:pt x="14430" y="4999"/>
                    <a:pt x="15497" y="4036"/>
                  </a:cubicBezTo>
                  <a:cubicBezTo>
                    <a:pt x="16724" y="2935"/>
                    <a:pt x="18158" y="2074"/>
                    <a:pt x="19764" y="1455"/>
                  </a:cubicBezTo>
                  <a:cubicBezTo>
                    <a:pt x="21334" y="858"/>
                    <a:pt x="22986" y="526"/>
                    <a:pt x="24684" y="468"/>
                  </a:cubicBezTo>
                  <a:cubicBezTo>
                    <a:pt x="24862" y="462"/>
                    <a:pt x="25040" y="459"/>
                    <a:pt x="25219" y="459"/>
                  </a:cubicBezTo>
                  <a:cubicBezTo>
                    <a:pt x="26687" y="459"/>
                    <a:pt x="28179" y="666"/>
                    <a:pt x="29661" y="1065"/>
                  </a:cubicBezTo>
                  <a:cubicBezTo>
                    <a:pt x="31267" y="1512"/>
                    <a:pt x="32816" y="2166"/>
                    <a:pt x="34295" y="3037"/>
                  </a:cubicBezTo>
                  <a:lnTo>
                    <a:pt x="34524" y="2647"/>
                  </a:lnTo>
                  <a:cubicBezTo>
                    <a:pt x="33022" y="1753"/>
                    <a:pt x="31417" y="1077"/>
                    <a:pt x="29776" y="629"/>
                  </a:cubicBezTo>
                  <a:cubicBezTo>
                    <a:pt x="28252" y="210"/>
                    <a:pt x="26719" y="0"/>
                    <a:pt x="252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43"/>
          <p:cNvGrpSpPr/>
          <p:nvPr/>
        </p:nvGrpSpPr>
        <p:grpSpPr>
          <a:xfrm>
            <a:off x="-1884721" y="-1068467"/>
            <a:ext cx="13013745" cy="7808019"/>
            <a:chOff x="-1884721" y="-1068467"/>
            <a:chExt cx="13013745" cy="7808019"/>
          </a:xfrm>
        </p:grpSpPr>
        <p:sp>
          <p:nvSpPr>
            <p:cNvPr id="24" name="Google Shape;24;p43"/>
            <p:cNvSpPr/>
            <p:nvPr/>
          </p:nvSpPr>
          <p:spPr>
            <a:xfrm rot="-3117945">
              <a:off x="-1477951" y="-302436"/>
              <a:ext cx="3211255" cy="259792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43"/>
            <p:cNvSpPr/>
            <p:nvPr/>
          </p:nvSpPr>
          <p:spPr>
            <a:xfrm rot="9247000">
              <a:off x="7511774" y="3571000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2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8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3"/>
          <p:cNvSpPr txBox="1">
            <a:spLocks noGrp="1"/>
          </p:cNvSpPr>
          <p:nvPr>
            <p:ph type="subTitle" idx="1"/>
          </p:nvPr>
        </p:nvSpPr>
        <p:spPr>
          <a:xfrm>
            <a:off x="4987724" y="3231875"/>
            <a:ext cx="2966100" cy="10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3"/>
          <p:cNvSpPr txBox="1">
            <a:spLocks noGrp="1"/>
          </p:cNvSpPr>
          <p:nvPr>
            <p:ph type="subTitle" idx="2"/>
          </p:nvPr>
        </p:nvSpPr>
        <p:spPr>
          <a:xfrm>
            <a:off x="1190176" y="3231875"/>
            <a:ext cx="2966100" cy="10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3"/>
          <p:cNvSpPr txBox="1">
            <a:spLocks noGrp="1"/>
          </p:cNvSpPr>
          <p:nvPr>
            <p:ph type="subTitle" idx="3"/>
          </p:nvPr>
        </p:nvSpPr>
        <p:spPr>
          <a:xfrm>
            <a:off x="1190176" y="2744250"/>
            <a:ext cx="2966100" cy="5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83"/>
          <p:cNvSpPr txBox="1">
            <a:spLocks noGrp="1"/>
          </p:cNvSpPr>
          <p:nvPr>
            <p:ph type="subTitle" idx="4"/>
          </p:nvPr>
        </p:nvSpPr>
        <p:spPr>
          <a:xfrm>
            <a:off x="4987724" y="2744250"/>
            <a:ext cx="2966100" cy="5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83"/>
          <p:cNvSpPr/>
          <p:nvPr/>
        </p:nvSpPr>
        <p:spPr>
          <a:xfrm rot="-2414351">
            <a:off x="7639764" y="3901051"/>
            <a:ext cx="3211203" cy="2597883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rgbClr val="FFBA86">
              <a:alpha val="2470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" name="Google Shape;39;p83"/>
          <p:cNvGrpSpPr/>
          <p:nvPr/>
        </p:nvGrpSpPr>
        <p:grpSpPr>
          <a:xfrm>
            <a:off x="142905" y="4570833"/>
            <a:ext cx="1421928" cy="572677"/>
            <a:chOff x="8874881" y="-967729"/>
            <a:chExt cx="1652636" cy="665593"/>
          </a:xfrm>
        </p:grpSpPr>
        <p:sp>
          <p:nvSpPr>
            <p:cNvPr id="40" name="Google Shape;40;p83"/>
            <p:cNvSpPr/>
            <p:nvPr/>
          </p:nvSpPr>
          <p:spPr>
            <a:xfrm>
              <a:off x="96322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83"/>
            <p:cNvSpPr/>
            <p:nvPr/>
          </p:nvSpPr>
          <p:spPr>
            <a:xfrm>
              <a:off x="94020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83"/>
            <p:cNvSpPr/>
            <p:nvPr/>
          </p:nvSpPr>
          <p:spPr>
            <a:xfrm>
              <a:off x="10160003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83"/>
            <p:cNvSpPr/>
            <p:nvPr/>
          </p:nvSpPr>
          <p:spPr>
            <a:xfrm>
              <a:off x="9929806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83"/>
            <p:cNvSpPr/>
            <p:nvPr/>
          </p:nvSpPr>
          <p:spPr>
            <a:xfrm>
              <a:off x="91050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83"/>
            <p:cNvSpPr/>
            <p:nvPr/>
          </p:nvSpPr>
          <p:spPr>
            <a:xfrm>
              <a:off x="88748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83"/>
          <p:cNvSpPr/>
          <p:nvPr/>
        </p:nvSpPr>
        <p:spPr>
          <a:xfrm rot="-8100000">
            <a:off x="-481857" y="4104376"/>
            <a:ext cx="2219130" cy="1087695"/>
          </a:xfrm>
          <a:custGeom>
            <a:avLst/>
            <a:gdLst/>
            <a:ahLst/>
            <a:cxnLst/>
            <a:rect l="l" t="t" r="r" b="b"/>
            <a:pathLst>
              <a:path w="49516" h="24270" extrusionOk="0">
                <a:moveTo>
                  <a:pt x="10404" y="2008"/>
                </a:moveTo>
                <a:cubicBezTo>
                  <a:pt x="10438" y="2008"/>
                  <a:pt x="10461" y="2019"/>
                  <a:pt x="10496" y="2019"/>
                </a:cubicBezTo>
                <a:cubicBezTo>
                  <a:pt x="10713" y="2065"/>
                  <a:pt x="10828" y="2260"/>
                  <a:pt x="10874" y="2363"/>
                </a:cubicBezTo>
                <a:cubicBezTo>
                  <a:pt x="10988" y="2638"/>
                  <a:pt x="10965" y="2971"/>
                  <a:pt x="10805" y="3201"/>
                </a:cubicBezTo>
                <a:cubicBezTo>
                  <a:pt x="10667" y="3407"/>
                  <a:pt x="10473" y="3579"/>
                  <a:pt x="10186" y="3716"/>
                </a:cubicBezTo>
                <a:cubicBezTo>
                  <a:pt x="9968" y="3499"/>
                  <a:pt x="9796" y="3235"/>
                  <a:pt x="9750" y="2936"/>
                </a:cubicBezTo>
                <a:cubicBezTo>
                  <a:pt x="9716" y="2684"/>
                  <a:pt x="9818" y="2375"/>
                  <a:pt x="10025" y="2191"/>
                </a:cubicBezTo>
                <a:cubicBezTo>
                  <a:pt x="10094" y="2123"/>
                  <a:pt x="10231" y="2008"/>
                  <a:pt x="10404" y="2008"/>
                </a:cubicBezTo>
                <a:close/>
                <a:moveTo>
                  <a:pt x="20543" y="8981"/>
                </a:moveTo>
                <a:cubicBezTo>
                  <a:pt x="20704" y="8981"/>
                  <a:pt x="20864" y="9027"/>
                  <a:pt x="20979" y="9119"/>
                </a:cubicBezTo>
                <a:cubicBezTo>
                  <a:pt x="21311" y="9382"/>
                  <a:pt x="21426" y="9853"/>
                  <a:pt x="21506" y="10289"/>
                </a:cubicBezTo>
                <a:cubicBezTo>
                  <a:pt x="21506" y="10323"/>
                  <a:pt x="21517" y="10358"/>
                  <a:pt x="21517" y="10392"/>
                </a:cubicBezTo>
                <a:lnTo>
                  <a:pt x="21105" y="10220"/>
                </a:lnTo>
                <a:cubicBezTo>
                  <a:pt x="20772" y="10093"/>
                  <a:pt x="20485" y="9933"/>
                  <a:pt x="20302" y="9772"/>
                </a:cubicBezTo>
                <a:cubicBezTo>
                  <a:pt x="20026" y="9532"/>
                  <a:pt x="20049" y="9348"/>
                  <a:pt x="20084" y="9234"/>
                </a:cubicBezTo>
                <a:cubicBezTo>
                  <a:pt x="20130" y="9096"/>
                  <a:pt x="20256" y="9027"/>
                  <a:pt x="20360" y="9004"/>
                </a:cubicBezTo>
                <a:cubicBezTo>
                  <a:pt x="20416" y="8981"/>
                  <a:pt x="20485" y="8981"/>
                  <a:pt x="20543" y="8981"/>
                </a:cubicBezTo>
                <a:close/>
                <a:moveTo>
                  <a:pt x="402" y="0"/>
                </a:moveTo>
                <a:lnTo>
                  <a:pt x="1" y="241"/>
                </a:lnTo>
                <a:cubicBezTo>
                  <a:pt x="471" y="1009"/>
                  <a:pt x="1068" y="1710"/>
                  <a:pt x="1767" y="2317"/>
                </a:cubicBezTo>
                <a:cubicBezTo>
                  <a:pt x="2455" y="2913"/>
                  <a:pt x="3235" y="3395"/>
                  <a:pt x="4073" y="3774"/>
                </a:cubicBezTo>
                <a:cubicBezTo>
                  <a:pt x="4921" y="4152"/>
                  <a:pt x="5804" y="4393"/>
                  <a:pt x="6699" y="4508"/>
                </a:cubicBezTo>
                <a:cubicBezTo>
                  <a:pt x="7079" y="4555"/>
                  <a:pt x="7458" y="4579"/>
                  <a:pt x="7833" y="4579"/>
                </a:cubicBezTo>
                <a:cubicBezTo>
                  <a:pt x="8374" y="4579"/>
                  <a:pt x="8907" y="4529"/>
                  <a:pt x="9429" y="4427"/>
                </a:cubicBezTo>
                <a:cubicBezTo>
                  <a:pt x="9635" y="4382"/>
                  <a:pt x="9864" y="4325"/>
                  <a:pt x="10094" y="4244"/>
                </a:cubicBezTo>
                <a:cubicBezTo>
                  <a:pt x="10220" y="4348"/>
                  <a:pt x="10369" y="4450"/>
                  <a:pt x="10519" y="4542"/>
                </a:cubicBezTo>
                <a:cubicBezTo>
                  <a:pt x="10702" y="4646"/>
                  <a:pt x="10886" y="4749"/>
                  <a:pt x="11057" y="4840"/>
                </a:cubicBezTo>
                <a:cubicBezTo>
                  <a:pt x="11424" y="5024"/>
                  <a:pt x="11757" y="5207"/>
                  <a:pt x="12044" y="5449"/>
                </a:cubicBezTo>
                <a:cubicBezTo>
                  <a:pt x="12342" y="5712"/>
                  <a:pt x="12560" y="6033"/>
                  <a:pt x="12709" y="6423"/>
                </a:cubicBezTo>
                <a:cubicBezTo>
                  <a:pt x="12846" y="6779"/>
                  <a:pt x="12904" y="7192"/>
                  <a:pt x="12892" y="7628"/>
                </a:cubicBezTo>
                <a:cubicBezTo>
                  <a:pt x="12869" y="8465"/>
                  <a:pt x="12560" y="9348"/>
                  <a:pt x="12056" y="10048"/>
                </a:cubicBezTo>
                <a:cubicBezTo>
                  <a:pt x="11287" y="11103"/>
                  <a:pt x="10186" y="11883"/>
                  <a:pt x="9107" y="12640"/>
                </a:cubicBezTo>
                <a:cubicBezTo>
                  <a:pt x="8740" y="12892"/>
                  <a:pt x="8362" y="13167"/>
                  <a:pt x="7995" y="13443"/>
                </a:cubicBezTo>
                <a:cubicBezTo>
                  <a:pt x="7158" y="14074"/>
                  <a:pt x="6492" y="14739"/>
                  <a:pt x="6011" y="15404"/>
                </a:cubicBezTo>
                <a:cubicBezTo>
                  <a:pt x="5414" y="16253"/>
                  <a:pt x="5093" y="17113"/>
                  <a:pt x="5070" y="17985"/>
                </a:cubicBezTo>
                <a:cubicBezTo>
                  <a:pt x="5047" y="18731"/>
                  <a:pt x="5254" y="19488"/>
                  <a:pt x="5666" y="20187"/>
                </a:cubicBezTo>
                <a:cubicBezTo>
                  <a:pt x="6056" y="20852"/>
                  <a:pt x="6596" y="21425"/>
                  <a:pt x="7249" y="21850"/>
                </a:cubicBezTo>
                <a:cubicBezTo>
                  <a:pt x="8321" y="22558"/>
                  <a:pt x="9703" y="22934"/>
                  <a:pt x="11265" y="22934"/>
                </a:cubicBezTo>
                <a:cubicBezTo>
                  <a:pt x="11375" y="22934"/>
                  <a:pt x="11485" y="22932"/>
                  <a:pt x="11597" y="22928"/>
                </a:cubicBezTo>
                <a:cubicBezTo>
                  <a:pt x="14694" y="22825"/>
                  <a:pt x="17710" y="21334"/>
                  <a:pt x="19671" y="18925"/>
                </a:cubicBezTo>
                <a:cubicBezTo>
                  <a:pt x="21438" y="16769"/>
                  <a:pt x="22297" y="13913"/>
                  <a:pt x="22068" y="11138"/>
                </a:cubicBezTo>
                <a:lnTo>
                  <a:pt x="22068" y="11138"/>
                </a:lnTo>
                <a:cubicBezTo>
                  <a:pt x="23020" y="11596"/>
                  <a:pt x="23984" y="12193"/>
                  <a:pt x="24970" y="12927"/>
                </a:cubicBezTo>
                <a:cubicBezTo>
                  <a:pt x="26312" y="13936"/>
                  <a:pt x="27562" y="15129"/>
                  <a:pt x="28503" y="16047"/>
                </a:cubicBezTo>
                <a:cubicBezTo>
                  <a:pt x="28835" y="16368"/>
                  <a:pt x="29179" y="16712"/>
                  <a:pt x="29500" y="17033"/>
                </a:cubicBezTo>
                <a:cubicBezTo>
                  <a:pt x="31393" y="18914"/>
                  <a:pt x="33343" y="20841"/>
                  <a:pt x="35648" y="22263"/>
                </a:cubicBezTo>
                <a:cubicBezTo>
                  <a:pt x="37082" y="23135"/>
                  <a:pt x="38619" y="23765"/>
                  <a:pt x="40110" y="24063"/>
                </a:cubicBezTo>
                <a:cubicBezTo>
                  <a:pt x="40821" y="24201"/>
                  <a:pt x="41509" y="24270"/>
                  <a:pt x="42186" y="24270"/>
                </a:cubicBezTo>
                <a:cubicBezTo>
                  <a:pt x="43115" y="24270"/>
                  <a:pt x="44010" y="24132"/>
                  <a:pt x="44847" y="23869"/>
                </a:cubicBezTo>
                <a:cubicBezTo>
                  <a:pt x="46315" y="23387"/>
                  <a:pt x="47542" y="22516"/>
                  <a:pt x="48310" y="21402"/>
                </a:cubicBezTo>
                <a:cubicBezTo>
                  <a:pt x="48723" y="20795"/>
                  <a:pt x="48999" y="20095"/>
                  <a:pt x="49125" y="19384"/>
                </a:cubicBezTo>
                <a:cubicBezTo>
                  <a:pt x="49251" y="18627"/>
                  <a:pt x="49194" y="17882"/>
                  <a:pt x="48953" y="17217"/>
                </a:cubicBezTo>
                <a:cubicBezTo>
                  <a:pt x="48655" y="16345"/>
                  <a:pt x="48070" y="15599"/>
                  <a:pt x="47221" y="14980"/>
                </a:cubicBezTo>
                <a:cubicBezTo>
                  <a:pt x="46487" y="14441"/>
                  <a:pt x="45581" y="14039"/>
                  <a:pt x="44594" y="13810"/>
                </a:cubicBezTo>
                <a:cubicBezTo>
                  <a:pt x="43287" y="13511"/>
                  <a:pt x="41933" y="13488"/>
                  <a:pt x="40615" y="13477"/>
                </a:cubicBezTo>
                <a:cubicBezTo>
                  <a:pt x="40098" y="13466"/>
                  <a:pt x="39560" y="13455"/>
                  <a:pt x="39043" y="13432"/>
                </a:cubicBezTo>
                <a:cubicBezTo>
                  <a:pt x="37988" y="13386"/>
                  <a:pt x="37105" y="13248"/>
                  <a:pt x="36336" y="13042"/>
                </a:cubicBezTo>
                <a:cubicBezTo>
                  <a:pt x="35385" y="12766"/>
                  <a:pt x="34616" y="12387"/>
                  <a:pt x="33985" y="11849"/>
                </a:cubicBezTo>
                <a:cubicBezTo>
                  <a:pt x="33320" y="11286"/>
                  <a:pt x="32827" y="10483"/>
                  <a:pt x="32632" y="9624"/>
                </a:cubicBezTo>
                <a:cubicBezTo>
                  <a:pt x="32426" y="8717"/>
                  <a:pt x="32563" y="7868"/>
                  <a:pt x="33022" y="7215"/>
                </a:cubicBezTo>
                <a:cubicBezTo>
                  <a:pt x="33756" y="6171"/>
                  <a:pt x="35075" y="5850"/>
                  <a:pt x="35798" y="5747"/>
                </a:cubicBezTo>
                <a:cubicBezTo>
                  <a:pt x="36292" y="5676"/>
                  <a:pt x="36808" y="5659"/>
                  <a:pt x="37320" y="5659"/>
                </a:cubicBezTo>
                <a:cubicBezTo>
                  <a:pt x="37556" y="5659"/>
                  <a:pt x="37791" y="5663"/>
                  <a:pt x="38023" y="5666"/>
                </a:cubicBezTo>
                <a:cubicBezTo>
                  <a:pt x="38401" y="5678"/>
                  <a:pt x="38791" y="5678"/>
                  <a:pt x="39170" y="5678"/>
                </a:cubicBezTo>
                <a:cubicBezTo>
                  <a:pt x="40133" y="5655"/>
                  <a:pt x="41097" y="5529"/>
                  <a:pt x="42048" y="5311"/>
                </a:cubicBezTo>
                <a:cubicBezTo>
                  <a:pt x="42989" y="5105"/>
                  <a:pt x="43906" y="4794"/>
                  <a:pt x="44790" y="4405"/>
                </a:cubicBezTo>
                <a:cubicBezTo>
                  <a:pt x="45684" y="4004"/>
                  <a:pt x="46533" y="3533"/>
                  <a:pt x="47313" y="2971"/>
                </a:cubicBezTo>
                <a:cubicBezTo>
                  <a:pt x="48116" y="2421"/>
                  <a:pt x="48861" y="1778"/>
                  <a:pt x="49515" y="1090"/>
                </a:cubicBezTo>
                <a:lnTo>
                  <a:pt x="49182" y="769"/>
                </a:lnTo>
                <a:cubicBezTo>
                  <a:pt x="48540" y="1445"/>
                  <a:pt x="47829" y="2065"/>
                  <a:pt x="47061" y="2604"/>
                </a:cubicBezTo>
                <a:cubicBezTo>
                  <a:pt x="46292" y="3132"/>
                  <a:pt x="45466" y="3602"/>
                  <a:pt x="44606" y="3981"/>
                </a:cubicBezTo>
                <a:cubicBezTo>
                  <a:pt x="43746" y="4359"/>
                  <a:pt x="42851" y="4657"/>
                  <a:pt x="41945" y="4863"/>
                </a:cubicBezTo>
                <a:cubicBezTo>
                  <a:pt x="41028" y="5070"/>
                  <a:pt x="40087" y="5196"/>
                  <a:pt x="39158" y="5219"/>
                </a:cubicBezTo>
                <a:cubicBezTo>
                  <a:pt x="38780" y="5219"/>
                  <a:pt x="38401" y="5219"/>
                  <a:pt x="38023" y="5207"/>
                </a:cubicBezTo>
                <a:cubicBezTo>
                  <a:pt x="37798" y="5204"/>
                  <a:pt x="37570" y="5201"/>
                  <a:pt x="37341" y="5201"/>
                </a:cubicBezTo>
                <a:cubicBezTo>
                  <a:pt x="36808" y="5201"/>
                  <a:pt x="36266" y="5219"/>
                  <a:pt x="35729" y="5299"/>
                </a:cubicBezTo>
                <a:cubicBezTo>
                  <a:pt x="34352" y="5495"/>
                  <a:pt x="33262" y="6079"/>
                  <a:pt x="32643" y="6951"/>
                </a:cubicBezTo>
                <a:cubicBezTo>
                  <a:pt x="32115" y="7708"/>
                  <a:pt x="31944" y="8694"/>
                  <a:pt x="32184" y="9726"/>
                </a:cubicBezTo>
                <a:cubicBezTo>
                  <a:pt x="32403" y="10679"/>
                  <a:pt x="32953" y="11573"/>
                  <a:pt x="33687" y="12204"/>
                </a:cubicBezTo>
                <a:cubicBezTo>
                  <a:pt x="34363" y="12766"/>
                  <a:pt x="35212" y="13202"/>
                  <a:pt x="36211" y="13477"/>
                </a:cubicBezTo>
                <a:cubicBezTo>
                  <a:pt x="37013" y="13707"/>
                  <a:pt x="37931" y="13833"/>
                  <a:pt x="39020" y="13890"/>
                </a:cubicBezTo>
                <a:cubicBezTo>
                  <a:pt x="39548" y="13913"/>
                  <a:pt x="40087" y="13924"/>
                  <a:pt x="40615" y="13936"/>
                </a:cubicBezTo>
                <a:cubicBezTo>
                  <a:pt x="41899" y="13947"/>
                  <a:pt x="43230" y="13970"/>
                  <a:pt x="44492" y="14257"/>
                </a:cubicBezTo>
                <a:cubicBezTo>
                  <a:pt x="45420" y="14475"/>
                  <a:pt x="46269" y="14854"/>
                  <a:pt x="46957" y="15347"/>
                </a:cubicBezTo>
                <a:cubicBezTo>
                  <a:pt x="47726" y="15909"/>
                  <a:pt x="48254" y="16585"/>
                  <a:pt x="48529" y="17365"/>
                </a:cubicBezTo>
                <a:cubicBezTo>
                  <a:pt x="48735" y="17962"/>
                  <a:pt x="48781" y="18639"/>
                  <a:pt x="48666" y="19304"/>
                </a:cubicBezTo>
                <a:cubicBezTo>
                  <a:pt x="48563" y="19957"/>
                  <a:pt x="48310" y="20589"/>
                  <a:pt x="47932" y="21139"/>
                </a:cubicBezTo>
                <a:cubicBezTo>
                  <a:pt x="47221" y="22171"/>
                  <a:pt x="46085" y="22985"/>
                  <a:pt x="44709" y="23421"/>
                </a:cubicBezTo>
                <a:cubicBezTo>
                  <a:pt x="43910" y="23681"/>
                  <a:pt x="43064" y="23813"/>
                  <a:pt x="42179" y="23813"/>
                </a:cubicBezTo>
                <a:cubicBezTo>
                  <a:pt x="41540" y="23813"/>
                  <a:pt x="40880" y="23744"/>
                  <a:pt x="40202" y="23605"/>
                </a:cubicBezTo>
                <a:cubicBezTo>
                  <a:pt x="38768" y="23318"/>
                  <a:pt x="37277" y="22722"/>
                  <a:pt x="35889" y="21873"/>
                </a:cubicBezTo>
                <a:cubicBezTo>
                  <a:pt x="33629" y="20485"/>
                  <a:pt x="31702" y="18570"/>
                  <a:pt x="29833" y="16712"/>
                </a:cubicBezTo>
                <a:cubicBezTo>
                  <a:pt x="29500" y="16379"/>
                  <a:pt x="29156" y="16047"/>
                  <a:pt x="28824" y="15714"/>
                </a:cubicBezTo>
                <a:cubicBezTo>
                  <a:pt x="27872" y="14785"/>
                  <a:pt x="26610" y="13592"/>
                  <a:pt x="25246" y="12560"/>
                </a:cubicBezTo>
                <a:cubicBezTo>
                  <a:pt x="24144" y="11734"/>
                  <a:pt x="23077" y="11092"/>
                  <a:pt x="22011" y="10598"/>
                </a:cubicBezTo>
                <a:cubicBezTo>
                  <a:pt x="21999" y="10472"/>
                  <a:pt x="21976" y="10346"/>
                  <a:pt x="21953" y="10208"/>
                </a:cubicBezTo>
                <a:cubicBezTo>
                  <a:pt x="21862" y="9692"/>
                  <a:pt x="21713" y="9119"/>
                  <a:pt x="21254" y="8752"/>
                </a:cubicBezTo>
                <a:cubicBezTo>
                  <a:pt x="21063" y="8601"/>
                  <a:pt x="20812" y="8521"/>
                  <a:pt x="20561" y="8521"/>
                </a:cubicBezTo>
                <a:cubicBezTo>
                  <a:pt x="20449" y="8521"/>
                  <a:pt x="20338" y="8537"/>
                  <a:pt x="20233" y="8568"/>
                </a:cubicBezTo>
                <a:cubicBezTo>
                  <a:pt x="19947" y="8648"/>
                  <a:pt x="19740" y="8832"/>
                  <a:pt x="19648" y="9084"/>
                </a:cubicBezTo>
                <a:cubicBezTo>
                  <a:pt x="19568" y="9336"/>
                  <a:pt x="19557" y="9726"/>
                  <a:pt x="19992" y="10116"/>
                </a:cubicBezTo>
                <a:cubicBezTo>
                  <a:pt x="20279" y="10369"/>
                  <a:pt x="20669" y="10552"/>
                  <a:pt x="20944" y="10656"/>
                </a:cubicBezTo>
                <a:cubicBezTo>
                  <a:pt x="21162" y="10736"/>
                  <a:pt x="21380" y="10816"/>
                  <a:pt x="21586" y="10919"/>
                </a:cubicBezTo>
                <a:cubicBezTo>
                  <a:pt x="21885" y="13649"/>
                  <a:pt x="21059" y="16505"/>
                  <a:pt x="19315" y="18639"/>
                </a:cubicBezTo>
                <a:cubicBezTo>
                  <a:pt x="17446" y="20944"/>
                  <a:pt x="14544" y="22378"/>
                  <a:pt x="11585" y="22470"/>
                </a:cubicBezTo>
                <a:cubicBezTo>
                  <a:pt x="11489" y="22473"/>
                  <a:pt x="11389" y="22474"/>
                  <a:pt x="11286" y="22474"/>
                </a:cubicBezTo>
                <a:cubicBezTo>
                  <a:pt x="10196" y="22474"/>
                  <a:pt x="8738" y="22289"/>
                  <a:pt x="7502" y="21471"/>
                </a:cubicBezTo>
                <a:cubicBezTo>
                  <a:pt x="6917" y="21081"/>
                  <a:pt x="6412" y="20554"/>
                  <a:pt x="6068" y="19957"/>
                </a:cubicBezTo>
                <a:cubicBezTo>
                  <a:pt x="5701" y="19338"/>
                  <a:pt x="5518" y="18650"/>
                  <a:pt x="5529" y="17996"/>
                </a:cubicBezTo>
                <a:cubicBezTo>
                  <a:pt x="5552" y="17217"/>
                  <a:pt x="5839" y="16437"/>
                  <a:pt x="6390" y="15680"/>
                </a:cubicBezTo>
                <a:cubicBezTo>
                  <a:pt x="6836" y="15037"/>
                  <a:pt x="7468" y="14406"/>
                  <a:pt x="8271" y="13810"/>
                </a:cubicBezTo>
                <a:cubicBezTo>
                  <a:pt x="8626" y="13534"/>
                  <a:pt x="9005" y="13271"/>
                  <a:pt x="9372" y="13019"/>
                </a:cubicBezTo>
                <a:cubicBezTo>
                  <a:pt x="10473" y="12239"/>
                  <a:pt x="11620" y="11436"/>
                  <a:pt x="12434" y="10323"/>
                </a:cubicBezTo>
                <a:cubicBezTo>
                  <a:pt x="12984" y="9543"/>
                  <a:pt x="13328" y="8568"/>
                  <a:pt x="13351" y="7639"/>
                </a:cubicBezTo>
                <a:cubicBezTo>
                  <a:pt x="13386" y="6596"/>
                  <a:pt x="13019" y="5701"/>
                  <a:pt x="12342" y="5105"/>
                </a:cubicBezTo>
                <a:cubicBezTo>
                  <a:pt x="12021" y="4817"/>
                  <a:pt x="11643" y="4623"/>
                  <a:pt x="11276" y="4427"/>
                </a:cubicBezTo>
                <a:cubicBezTo>
                  <a:pt x="11103" y="4336"/>
                  <a:pt x="10920" y="4244"/>
                  <a:pt x="10759" y="4141"/>
                </a:cubicBezTo>
                <a:cubicBezTo>
                  <a:pt x="10690" y="4106"/>
                  <a:pt x="10633" y="4072"/>
                  <a:pt x="10575" y="4026"/>
                </a:cubicBezTo>
                <a:cubicBezTo>
                  <a:pt x="10817" y="3889"/>
                  <a:pt x="11034" y="3705"/>
                  <a:pt x="11195" y="3453"/>
                </a:cubicBezTo>
                <a:cubicBezTo>
                  <a:pt x="11424" y="3097"/>
                  <a:pt x="11470" y="2604"/>
                  <a:pt x="11299" y="2191"/>
                </a:cubicBezTo>
                <a:cubicBezTo>
                  <a:pt x="11161" y="1858"/>
                  <a:pt x="10897" y="1641"/>
                  <a:pt x="10587" y="1572"/>
                </a:cubicBezTo>
                <a:cubicBezTo>
                  <a:pt x="10531" y="1561"/>
                  <a:pt x="10474" y="1556"/>
                  <a:pt x="10418" y="1556"/>
                </a:cubicBezTo>
                <a:cubicBezTo>
                  <a:pt x="10163" y="1556"/>
                  <a:pt x="9910" y="1661"/>
                  <a:pt x="9704" y="1858"/>
                </a:cubicBezTo>
                <a:cubicBezTo>
                  <a:pt x="9395" y="2156"/>
                  <a:pt x="9234" y="2604"/>
                  <a:pt x="9303" y="3005"/>
                </a:cubicBezTo>
                <a:cubicBezTo>
                  <a:pt x="9349" y="3315"/>
                  <a:pt x="9486" y="3614"/>
                  <a:pt x="9716" y="3889"/>
                </a:cubicBezTo>
                <a:cubicBezTo>
                  <a:pt x="9601" y="3912"/>
                  <a:pt x="9474" y="3946"/>
                  <a:pt x="9337" y="3969"/>
                </a:cubicBezTo>
                <a:cubicBezTo>
                  <a:pt x="8849" y="4071"/>
                  <a:pt x="8345" y="4120"/>
                  <a:pt x="7833" y="4120"/>
                </a:cubicBezTo>
                <a:cubicBezTo>
                  <a:pt x="7477" y="4120"/>
                  <a:pt x="7118" y="4096"/>
                  <a:pt x="6757" y="4049"/>
                </a:cubicBezTo>
                <a:cubicBezTo>
                  <a:pt x="5908" y="3946"/>
                  <a:pt x="5070" y="3705"/>
                  <a:pt x="4267" y="3349"/>
                </a:cubicBezTo>
                <a:cubicBezTo>
                  <a:pt x="3464" y="2994"/>
                  <a:pt x="2719" y="2535"/>
                  <a:pt x="2065" y="1973"/>
                </a:cubicBezTo>
                <a:cubicBezTo>
                  <a:pt x="1400" y="1399"/>
                  <a:pt x="838" y="734"/>
                  <a:pt x="40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69"/>
          <p:cNvGrpSpPr/>
          <p:nvPr/>
        </p:nvGrpSpPr>
        <p:grpSpPr>
          <a:xfrm>
            <a:off x="299263" y="-1482983"/>
            <a:ext cx="9931536" cy="7771835"/>
            <a:chOff x="299263" y="-1482983"/>
            <a:chExt cx="9931536" cy="7771835"/>
          </a:xfrm>
        </p:grpSpPr>
        <p:sp>
          <p:nvSpPr>
            <p:cNvPr id="50" name="Google Shape;50;p69"/>
            <p:cNvSpPr/>
            <p:nvPr/>
          </p:nvSpPr>
          <p:spPr>
            <a:xfrm rot="9247000">
              <a:off x="6613549" y="3120300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69"/>
            <p:cNvSpPr/>
            <p:nvPr/>
          </p:nvSpPr>
          <p:spPr>
            <a:xfrm rot="1056383">
              <a:off x="616949" y="-1058175"/>
              <a:ext cx="3211190" cy="259787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" name="Google Shape;52;p69"/>
          <p:cNvGrpSpPr/>
          <p:nvPr/>
        </p:nvGrpSpPr>
        <p:grpSpPr>
          <a:xfrm>
            <a:off x="-85769" y="-564868"/>
            <a:ext cx="7981186" cy="6234015"/>
            <a:chOff x="-85769" y="-564868"/>
            <a:chExt cx="7981186" cy="6234015"/>
          </a:xfrm>
        </p:grpSpPr>
        <p:sp>
          <p:nvSpPr>
            <p:cNvPr id="53" name="Google Shape;53;p69"/>
            <p:cNvSpPr/>
            <p:nvPr/>
          </p:nvSpPr>
          <p:spPr>
            <a:xfrm rot="10108053" flipH="1">
              <a:off x="4178181" y="3457884"/>
              <a:ext cx="3565932" cy="1873721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69"/>
            <p:cNvSpPr/>
            <p:nvPr/>
          </p:nvSpPr>
          <p:spPr>
            <a:xfrm rot="1148063">
              <a:off x="69235" y="-356315"/>
              <a:ext cx="1473773" cy="1194166"/>
            </a:xfrm>
            <a:custGeom>
              <a:avLst/>
              <a:gdLst/>
              <a:ahLst/>
              <a:cxnLst/>
              <a:rect l="l" t="t" r="r" b="b"/>
              <a:pathLst>
                <a:path w="32885" h="26646" extrusionOk="0">
                  <a:moveTo>
                    <a:pt x="32259" y="0"/>
                  </a:moveTo>
                  <a:cubicBezTo>
                    <a:pt x="30068" y="0"/>
                    <a:pt x="27896" y="871"/>
                    <a:pt x="26335" y="2410"/>
                  </a:cubicBezTo>
                  <a:cubicBezTo>
                    <a:pt x="24637" y="4096"/>
                    <a:pt x="23709" y="6528"/>
                    <a:pt x="23869" y="8924"/>
                  </a:cubicBezTo>
                  <a:cubicBezTo>
                    <a:pt x="23938" y="9911"/>
                    <a:pt x="24178" y="10909"/>
                    <a:pt x="24408" y="11873"/>
                  </a:cubicBezTo>
                  <a:cubicBezTo>
                    <a:pt x="24614" y="12721"/>
                    <a:pt x="24833" y="13604"/>
                    <a:pt x="24912" y="14442"/>
                  </a:cubicBezTo>
                  <a:cubicBezTo>
                    <a:pt x="25004" y="15382"/>
                    <a:pt x="24924" y="16150"/>
                    <a:pt x="24660" y="16873"/>
                  </a:cubicBezTo>
                  <a:cubicBezTo>
                    <a:pt x="24362" y="17687"/>
                    <a:pt x="23777" y="18433"/>
                    <a:pt x="22998" y="19030"/>
                  </a:cubicBezTo>
                  <a:cubicBezTo>
                    <a:pt x="22263" y="19580"/>
                    <a:pt x="21369" y="19981"/>
                    <a:pt x="20416" y="20188"/>
                  </a:cubicBezTo>
                  <a:cubicBezTo>
                    <a:pt x="19695" y="20351"/>
                    <a:pt x="18959" y="20414"/>
                    <a:pt x="18220" y="20414"/>
                  </a:cubicBezTo>
                  <a:cubicBezTo>
                    <a:pt x="17031" y="20414"/>
                    <a:pt x="15835" y="20250"/>
                    <a:pt x="14682" y="20073"/>
                  </a:cubicBezTo>
                  <a:cubicBezTo>
                    <a:pt x="14510" y="20039"/>
                    <a:pt x="14337" y="20016"/>
                    <a:pt x="14166" y="19993"/>
                  </a:cubicBezTo>
                  <a:cubicBezTo>
                    <a:pt x="12805" y="19769"/>
                    <a:pt x="11402" y="19545"/>
                    <a:pt x="9995" y="19545"/>
                  </a:cubicBezTo>
                  <a:cubicBezTo>
                    <a:pt x="9600" y="19545"/>
                    <a:pt x="9204" y="19563"/>
                    <a:pt x="8809" y="19603"/>
                  </a:cubicBezTo>
                  <a:cubicBezTo>
                    <a:pt x="7846" y="19706"/>
                    <a:pt x="6894" y="19947"/>
                    <a:pt x="5965" y="20325"/>
                  </a:cubicBezTo>
                  <a:cubicBezTo>
                    <a:pt x="5070" y="20704"/>
                    <a:pt x="4221" y="21197"/>
                    <a:pt x="3441" y="21805"/>
                  </a:cubicBezTo>
                  <a:cubicBezTo>
                    <a:pt x="2661" y="22413"/>
                    <a:pt x="1973" y="23124"/>
                    <a:pt x="1400" y="23904"/>
                  </a:cubicBezTo>
                  <a:cubicBezTo>
                    <a:pt x="803" y="24707"/>
                    <a:pt x="334" y="25578"/>
                    <a:pt x="0" y="26485"/>
                  </a:cubicBezTo>
                  <a:lnTo>
                    <a:pt x="436" y="26646"/>
                  </a:lnTo>
                  <a:cubicBezTo>
                    <a:pt x="746" y="25774"/>
                    <a:pt x="1193" y="24948"/>
                    <a:pt x="1767" y="24179"/>
                  </a:cubicBezTo>
                  <a:cubicBezTo>
                    <a:pt x="2317" y="23434"/>
                    <a:pt x="2983" y="22757"/>
                    <a:pt x="3729" y="22172"/>
                  </a:cubicBezTo>
                  <a:cubicBezTo>
                    <a:pt x="4474" y="21587"/>
                    <a:pt x="5288" y="21117"/>
                    <a:pt x="6148" y="20750"/>
                  </a:cubicBezTo>
                  <a:cubicBezTo>
                    <a:pt x="7032" y="20394"/>
                    <a:pt x="7937" y="20154"/>
                    <a:pt x="8855" y="20062"/>
                  </a:cubicBezTo>
                  <a:cubicBezTo>
                    <a:pt x="9231" y="20025"/>
                    <a:pt x="9610" y="20008"/>
                    <a:pt x="9988" y="20008"/>
                  </a:cubicBezTo>
                  <a:cubicBezTo>
                    <a:pt x="11364" y="20008"/>
                    <a:pt x="12748" y="20224"/>
                    <a:pt x="14097" y="20440"/>
                  </a:cubicBezTo>
                  <a:cubicBezTo>
                    <a:pt x="14269" y="20463"/>
                    <a:pt x="14441" y="20498"/>
                    <a:pt x="14613" y="20521"/>
                  </a:cubicBezTo>
                  <a:cubicBezTo>
                    <a:pt x="15789" y="20704"/>
                    <a:pt x="17007" y="20869"/>
                    <a:pt x="18224" y="20869"/>
                  </a:cubicBezTo>
                  <a:cubicBezTo>
                    <a:pt x="18990" y="20869"/>
                    <a:pt x="19755" y="20804"/>
                    <a:pt x="20508" y="20635"/>
                  </a:cubicBezTo>
                  <a:cubicBezTo>
                    <a:pt x="21529" y="20417"/>
                    <a:pt x="22481" y="19981"/>
                    <a:pt x="23273" y="19397"/>
                  </a:cubicBezTo>
                  <a:cubicBezTo>
                    <a:pt x="24133" y="18754"/>
                    <a:pt x="24764" y="17940"/>
                    <a:pt x="25085" y="17034"/>
                  </a:cubicBezTo>
                  <a:cubicBezTo>
                    <a:pt x="25371" y="16254"/>
                    <a:pt x="25463" y="15393"/>
                    <a:pt x="25371" y="14407"/>
                  </a:cubicBezTo>
                  <a:cubicBezTo>
                    <a:pt x="25279" y="13524"/>
                    <a:pt x="25062" y="12630"/>
                    <a:pt x="24856" y="11769"/>
                  </a:cubicBezTo>
                  <a:cubicBezTo>
                    <a:pt x="24626" y="10817"/>
                    <a:pt x="24385" y="9842"/>
                    <a:pt x="24328" y="8891"/>
                  </a:cubicBezTo>
                  <a:cubicBezTo>
                    <a:pt x="24178" y="6631"/>
                    <a:pt x="25050" y="4326"/>
                    <a:pt x="26656" y="2743"/>
                  </a:cubicBezTo>
                  <a:cubicBezTo>
                    <a:pt x="28128" y="1292"/>
                    <a:pt x="30179" y="458"/>
                    <a:pt x="32230" y="458"/>
                  </a:cubicBezTo>
                  <a:cubicBezTo>
                    <a:pt x="32433" y="458"/>
                    <a:pt x="32636" y="466"/>
                    <a:pt x="32838" y="483"/>
                  </a:cubicBezTo>
                  <a:lnTo>
                    <a:pt x="32884" y="24"/>
                  </a:lnTo>
                  <a:cubicBezTo>
                    <a:pt x="32676" y="8"/>
                    <a:pt x="32467" y="0"/>
                    <a:pt x="322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70"/>
          <p:cNvGrpSpPr/>
          <p:nvPr/>
        </p:nvGrpSpPr>
        <p:grpSpPr>
          <a:xfrm>
            <a:off x="-1564200" y="-926587"/>
            <a:ext cx="11389902" cy="7618714"/>
            <a:chOff x="-1564200" y="-926587"/>
            <a:chExt cx="11389902" cy="7618714"/>
          </a:xfrm>
        </p:grpSpPr>
        <p:sp>
          <p:nvSpPr>
            <p:cNvPr id="57" name="Google Shape;57;p70"/>
            <p:cNvSpPr/>
            <p:nvPr/>
          </p:nvSpPr>
          <p:spPr>
            <a:xfrm rot="9247000">
              <a:off x="527074" y="352357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70"/>
            <p:cNvSpPr/>
            <p:nvPr/>
          </p:nvSpPr>
          <p:spPr>
            <a:xfrm rot="-5610832">
              <a:off x="6825152" y="-543313"/>
              <a:ext cx="3211248" cy="259791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70"/>
            <p:cNvSpPr/>
            <p:nvPr/>
          </p:nvSpPr>
          <p:spPr>
            <a:xfrm rot="6932892">
              <a:off x="-1305412" y="-216704"/>
              <a:ext cx="3211289" cy="259795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" name="Google Shape;60;p70"/>
          <p:cNvGrpSpPr/>
          <p:nvPr/>
        </p:nvGrpSpPr>
        <p:grpSpPr>
          <a:xfrm>
            <a:off x="-111021" y="-1645830"/>
            <a:ext cx="9561958" cy="7422063"/>
            <a:chOff x="-111021" y="-1645830"/>
            <a:chExt cx="9561958" cy="7422063"/>
          </a:xfrm>
        </p:grpSpPr>
        <p:sp>
          <p:nvSpPr>
            <p:cNvPr id="61" name="Google Shape;61;p70"/>
            <p:cNvSpPr/>
            <p:nvPr/>
          </p:nvSpPr>
          <p:spPr>
            <a:xfrm rot="-4098951">
              <a:off x="784476" y="3650193"/>
              <a:ext cx="867673" cy="2516125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70"/>
            <p:cNvSpPr/>
            <p:nvPr/>
          </p:nvSpPr>
          <p:spPr>
            <a:xfrm rot="5400000" flipH="1">
              <a:off x="6673506" y="653172"/>
              <a:ext cx="3514544" cy="2040317"/>
            </a:xfrm>
            <a:custGeom>
              <a:avLst/>
              <a:gdLst/>
              <a:ahLst/>
              <a:cxnLst/>
              <a:rect l="l" t="t" r="r" b="b"/>
              <a:pathLst>
                <a:path w="78419" h="45525" extrusionOk="0">
                  <a:moveTo>
                    <a:pt x="45203" y="8340"/>
                  </a:moveTo>
                  <a:cubicBezTo>
                    <a:pt x="45432" y="8340"/>
                    <a:pt x="45673" y="8419"/>
                    <a:pt x="45914" y="8569"/>
                  </a:cubicBezTo>
                  <a:cubicBezTo>
                    <a:pt x="46763" y="9108"/>
                    <a:pt x="47095" y="10519"/>
                    <a:pt x="47130" y="11643"/>
                  </a:cubicBezTo>
                  <a:cubicBezTo>
                    <a:pt x="47130" y="12113"/>
                    <a:pt x="47130" y="12594"/>
                    <a:pt x="47095" y="13076"/>
                  </a:cubicBezTo>
                  <a:cubicBezTo>
                    <a:pt x="46304" y="12904"/>
                    <a:pt x="45627" y="12663"/>
                    <a:pt x="45099" y="12354"/>
                  </a:cubicBezTo>
                  <a:cubicBezTo>
                    <a:pt x="44663" y="12102"/>
                    <a:pt x="44319" y="11791"/>
                    <a:pt x="44102" y="11459"/>
                  </a:cubicBezTo>
                  <a:cubicBezTo>
                    <a:pt x="43850" y="11080"/>
                    <a:pt x="43723" y="10633"/>
                    <a:pt x="43746" y="10152"/>
                  </a:cubicBezTo>
                  <a:cubicBezTo>
                    <a:pt x="43769" y="9441"/>
                    <a:pt x="44159" y="8741"/>
                    <a:pt x="44686" y="8465"/>
                  </a:cubicBezTo>
                  <a:cubicBezTo>
                    <a:pt x="44859" y="8385"/>
                    <a:pt x="45031" y="8340"/>
                    <a:pt x="45203" y="8340"/>
                  </a:cubicBezTo>
                  <a:close/>
                  <a:moveTo>
                    <a:pt x="9262" y="20306"/>
                  </a:moveTo>
                  <a:cubicBezTo>
                    <a:pt x="9538" y="20306"/>
                    <a:pt x="9827" y="20377"/>
                    <a:pt x="10094" y="20577"/>
                  </a:cubicBezTo>
                  <a:cubicBezTo>
                    <a:pt x="10542" y="20898"/>
                    <a:pt x="10713" y="21461"/>
                    <a:pt x="10588" y="22114"/>
                  </a:cubicBezTo>
                  <a:cubicBezTo>
                    <a:pt x="10507" y="22527"/>
                    <a:pt x="10312" y="22940"/>
                    <a:pt x="10037" y="23273"/>
                  </a:cubicBezTo>
                  <a:cubicBezTo>
                    <a:pt x="9750" y="23617"/>
                    <a:pt x="9395" y="23846"/>
                    <a:pt x="9028" y="23938"/>
                  </a:cubicBezTo>
                  <a:cubicBezTo>
                    <a:pt x="8817" y="23993"/>
                    <a:pt x="8601" y="24019"/>
                    <a:pt x="8380" y="24019"/>
                  </a:cubicBezTo>
                  <a:cubicBezTo>
                    <a:pt x="7901" y="24019"/>
                    <a:pt x="7400" y="23894"/>
                    <a:pt x="6883" y="23651"/>
                  </a:cubicBezTo>
                  <a:cubicBezTo>
                    <a:pt x="6596" y="23525"/>
                    <a:pt x="6298" y="23353"/>
                    <a:pt x="6011" y="23146"/>
                  </a:cubicBezTo>
                  <a:cubicBezTo>
                    <a:pt x="6263" y="22642"/>
                    <a:pt x="6561" y="22160"/>
                    <a:pt x="6906" y="21724"/>
                  </a:cubicBezTo>
                  <a:cubicBezTo>
                    <a:pt x="7330" y="21163"/>
                    <a:pt x="7904" y="20715"/>
                    <a:pt x="8465" y="20474"/>
                  </a:cubicBezTo>
                  <a:cubicBezTo>
                    <a:pt x="8690" y="20386"/>
                    <a:pt x="8969" y="20306"/>
                    <a:pt x="9262" y="20306"/>
                  </a:cubicBezTo>
                  <a:close/>
                  <a:moveTo>
                    <a:pt x="5621" y="1"/>
                  </a:moveTo>
                  <a:cubicBezTo>
                    <a:pt x="2398" y="2651"/>
                    <a:pt x="368" y="6791"/>
                    <a:pt x="184" y="11057"/>
                  </a:cubicBezTo>
                  <a:cubicBezTo>
                    <a:pt x="1" y="15324"/>
                    <a:pt x="1664" y="19637"/>
                    <a:pt x="4635" y="22573"/>
                  </a:cubicBezTo>
                  <a:cubicBezTo>
                    <a:pt x="4899" y="22837"/>
                    <a:pt x="5162" y="23078"/>
                    <a:pt x="5437" y="23284"/>
                  </a:cubicBezTo>
                  <a:cubicBezTo>
                    <a:pt x="5323" y="23548"/>
                    <a:pt x="5220" y="23812"/>
                    <a:pt x="5128" y="24087"/>
                  </a:cubicBezTo>
                  <a:cubicBezTo>
                    <a:pt x="4807" y="25016"/>
                    <a:pt x="4647" y="25991"/>
                    <a:pt x="4635" y="27000"/>
                  </a:cubicBezTo>
                  <a:cubicBezTo>
                    <a:pt x="4612" y="27987"/>
                    <a:pt x="4749" y="28973"/>
                    <a:pt x="5014" y="29936"/>
                  </a:cubicBezTo>
                  <a:cubicBezTo>
                    <a:pt x="5289" y="30900"/>
                    <a:pt x="5702" y="31817"/>
                    <a:pt x="6240" y="32666"/>
                  </a:cubicBezTo>
                  <a:cubicBezTo>
                    <a:pt x="6745" y="33458"/>
                    <a:pt x="7376" y="34192"/>
                    <a:pt x="8110" y="34857"/>
                  </a:cubicBezTo>
                  <a:cubicBezTo>
                    <a:pt x="8799" y="35488"/>
                    <a:pt x="9578" y="36061"/>
                    <a:pt x="10438" y="36555"/>
                  </a:cubicBezTo>
                  <a:cubicBezTo>
                    <a:pt x="12067" y="37483"/>
                    <a:pt x="13948" y="38115"/>
                    <a:pt x="15875" y="38367"/>
                  </a:cubicBezTo>
                  <a:cubicBezTo>
                    <a:pt x="16826" y="38499"/>
                    <a:pt x="17845" y="38565"/>
                    <a:pt x="18893" y="38565"/>
                  </a:cubicBezTo>
                  <a:cubicBezTo>
                    <a:pt x="20296" y="38565"/>
                    <a:pt x="21751" y="38448"/>
                    <a:pt x="23169" y="38217"/>
                  </a:cubicBezTo>
                  <a:cubicBezTo>
                    <a:pt x="25819" y="37782"/>
                    <a:pt x="28205" y="36979"/>
                    <a:pt x="30086" y="35901"/>
                  </a:cubicBezTo>
                  <a:cubicBezTo>
                    <a:pt x="33252" y="34088"/>
                    <a:pt x="36314" y="32253"/>
                    <a:pt x="39089" y="29673"/>
                  </a:cubicBezTo>
                  <a:cubicBezTo>
                    <a:pt x="40546" y="28320"/>
                    <a:pt x="41831" y="26885"/>
                    <a:pt x="42920" y="25394"/>
                  </a:cubicBezTo>
                  <a:cubicBezTo>
                    <a:pt x="45593" y="21770"/>
                    <a:pt x="47187" y="17653"/>
                    <a:pt x="47520" y="13616"/>
                  </a:cubicBezTo>
                  <a:cubicBezTo>
                    <a:pt x="47623" y="13639"/>
                    <a:pt x="47726" y="13650"/>
                    <a:pt x="47829" y="13661"/>
                  </a:cubicBezTo>
                  <a:cubicBezTo>
                    <a:pt x="49080" y="13833"/>
                    <a:pt x="50341" y="13948"/>
                    <a:pt x="51568" y="14062"/>
                  </a:cubicBezTo>
                  <a:cubicBezTo>
                    <a:pt x="53507" y="14235"/>
                    <a:pt x="55503" y="14407"/>
                    <a:pt x="57430" y="14831"/>
                  </a:cubicBezTo>
                  <a:cubicBezTo>
                    <a:pt x="59976" y="15382"/>
                    <a:pt x="63451" y="16666"/>
                    <a:pt x="65527" y="19603"/>
                  </a:cubicBezTo>
                  <a:cubicBezTo>
                    <a:pt x="66456" y="20910"/>
                    <a:pt x="67098" y="22493"/>
                    <a:pt x="67477" y="24454"/>
                  </a:cubicBezTo>
                  <a:cubicBezTo>
                    <a:pt x="67832" y="26289"/>
                    <a:pt x="67924" y="28228"/>
                    <a:pt x="67970" y="29879"/>
                  </a:cubicBezTo>
                  <a:cubicBezTo>
                    <a:pt x="67970" y="30143"/>
                    <a:pt x="67982" y="30395"/>
                    <a:pt x="67982" y="30659"/>
                  </a:cubicBezTo>
                  <a:cubicBezTo>
                    <a:pt x="68061" y="34065"/>
                    <a:pt x="68130" y="37575"/>
                    <a:pt x="69598" y="40638"/>
                  </a:cubicBezTo>
                  <a:cubicBezTo>
                    <a:pt x="70390" y="42313"/>
                    <a:pt x="71755" y="43781"/>
                    <a:pt x="73326" y="44652"/>
                  </a:cubicBezTo>
                  <a:cubicBezTo>
                    <a:pt x="74140" y="45111"/>
                    <a:pt x="74989" y="45397"/>
                    <a:pt x="75827" y="45489"/>
                  </a:cubicBezTo>
                  <a:cubicBezTo>
                    <a:pt x="76033" y="45512"/>
                    <a:pt x="76251" y="45524"/>
                    <a:pt x="76457" y="45524"/>
                  </a:cubicBezTo>
                  <a:cubicBezTo>
                    <a:pt x="77134" y="45524"/>
                    <a:pt x="77800" y="45397"/>
                    <a:pt x="78419" y="45134"/>
                  </a:cubicBezTo>
                  <a:lnTo>
                    <a:pt x="78246" y="44709"/>
                  </a:lnTo>
                  <a:cubicBezTo>
                    <a:pt x="77676" y="44947"/>
                    <a:pt x="77078" y="45063"/>
                    <a:pt x="76453" y="45063"/>
                  </a:cubicBezTo>
                  <a:cubicBezTo>
                    <a:pt x="76262" y="45063"/>
                    <a:pt x="76069" y="45052"/>
                    <a:pt x="75873" y="45030"/>
                  </a:cubicBezTo>
                  <a:cubicBezTo>
                    <a:pt x="75104" y="44939"/>
                    <a:pt x="74313" y="44686"/>
                    <a:pt x="73544" y="44250"/>
                  </a:cubicBezTo>
                  <a:cubicBezTo>
                    <a:pt x="72053" y="43425"/>
                    <a:pt x="70768" y="42037"/>
                    <a:pt x="70011" y="40443"/>
                  </a:cubicBezTo>
                  <a:cubicBezTo>
                    <a:pt x="68589" y="37472"/>
                    <a:pt x="68509" y="34009"/>
                    <a:pt x="68440" y="30647"/>
                  </a:cubicBezTo>
                  <a:cubicBezTo>
                    <a:pt x="68440" y="30395"/>
                    <a:pt x="68428" y="30132"/>
                    <a:pt x="68428" y="29868"/>
                  </a:cubicBezTo>
                  <a:cubicBezTo>
                    <a:pt x="68383" y="28193"/>
                    <a:pt x="68291" y="26232"/>
                    <a:pt x="67924" y="24362"/>
                  </a:cubicBezTo>
                  <a:cubicBezTo>
                    <a:pt x="67534" y="22332"/>
                    <a:pt x="66869" y="20692"/>
                    <a:pt x="65905" y="19338"/>
                  </a:cubicBezTo>
                  <a:cubicBezTo>
                    <a:pt x="64988" y="18043"/>
                    <a:pt x="63726" y="16942"/>
                    <a:pt x="62178" y="16081"/>
                  </a:cubicBezTo>
                  <a:cubicBezTo>
                    <a:pt x="60825" y="15336"/>
                    <a:pt x="59265" y="14763"/>
                    <a:pt x="57532" y="14384"/>
                  </a:cubicBezTo>
                  <a:cubicBezTo>
                    <a:pt x="55583" y="13948"/>
                    <a:pt x="53564" y="13776"/>
                    <a:pt x="51614" y="13604"/>
                  </a:cubicBezTo>
                  <a:cubicBezTo>
                    <a:pt x="50387" y="13489"/>
                    <a:pt x="49126" y="13386"/>
                    <a:pt x="47898" y="13214"/>
                  </a:cubicBezTo>
                  <a:cubicBezTo>
                    <a:pt x="47783" y="13191"/>
                    <a:pt x="47669" y="13180"/>
                    <a:pt x="47554" y="13157"/>
                  </a:cubicBezTo>
                  <a:cubicBezTo>
                    <a:pt x="47589" y="12652"/>
                    <a:pt x="47600" y="12136"/>
                    <a:pt x="47589" y="11631"/>
                  </a:cubicBezTo>
                  <a:cubicBezTo>
                    <a:pt x="47566" y="11023"/>
                    <a:pt x="47428" y="8982"/>
                    <a:pt x="46155" y="8179"/>
                  </a:cubicBezTo>
                  <a:cubicBezTo>
                    <a:pt x="45847" y="7980"/>
                    <a:pt x="45525" y="7882"/>
                    <a:pt x="45208" y="7882"/>
                  </a:cubicBezTo>
                  <a:cubicBezTo>
                    <a:pt x="44959" y="7882"/>
                    <a:pt x="44713" y="7943"/>
                    <a:pt x="44480" y="8064"/>
                  </a:cubicBezTo>
                  <a:cubicBezTo>
                    <a:pt x="43792" y="8419"/>
                    <a:pt x="43322" y="9245"/>
                    <a:pt x="43287" y="10129"/>
                  </a:cubicBezTo>
                  <a:cubicBezTo>
                    <a:pt x="43264" y="10713"/>
                    <a:pt x="43414" y="11253"/>
                    <a:pt x="43712" y="11712"/>
                  </a:cubicBezTo>
                  <a:cubicBezTo>
                    <a:pt x="43975" y="12113"/>
                    <a:pt x="44365" y="12457"/>
                    <a:pt x="44870" y="12755"/>
                  </a:cubicBezTo>
                  <a:cubicBezTo>
                    <a:pt x="45455" y="13088"/>
                    <a:pt x="46200" y="13351"/>
                    <a:pt x="47072" y="13535"/>
                  </a:cubicBezTo>
                  <a:cubicBezTo>
                    <a:pt x="46751" y="17503"/>
                    <a:pt x="45180" y="21553"/>
                    <a:pt x="42553" y="25131"/>
                  </a:cubicBezTo>
                  <a:cubicBezTo>
                    <a:pt x="41475" y="26587"/>
                    <a:pt x="40213" y="28009"/>
                    <a:pt x="38780" y="29340"/>
                  </a:cubicBezTo>
                  <a:cubicBezTo>
                    <a:pt x="36038" y="31886"/>
                    <a:pt x="32999" y="33710"/>
                    <a:pt x="29857" y="35500"/>
                  </a:cubicBezTo>
                  <a:cubicBezTo>
                    <a:pt x="28022" y="36555"/>
                    <a:pt x="25693" y="37335"/>
                    <a:pt x="23101" y="37759"/>
                  </a:cubicBezTo>
                  <a:cubicBezTo>
                    <a:pt x="21696" y="37991"/>
                    <a:pt x="20254" y="38108"/>
                    <a:pt x="18863" y="38108"/>
                  </a:cubicBezTo>
                  <a:cubicBezTo>
                    <a:pt x="17847" y="38108"/>
                    <a:pt x="16858" y="38045"/>
                    <a:pt x="15933" y="37919"/>
                  </a:cubicBezTo>
                  <a:cubicBezTo>
                    <a:pt x="14075" y="37667"/>
                    <a:pt x="12250" y="37048"/>
                    <a:pt x="10668" y="36153"/>
                  </a:cubicBezTo>
                  <a:cubicBezTo>
                    <a:pt x="9842" y="35683"/>
                    <a:pt x="9085" y="35133"/>
                    <a:pt x="8420" y="34524"/>
                  </a:cubicBezTo>
                  <a:cubicBezTo>
                    <a:pt x="7720" y="33882"/>
                    <a:pt x="7112" y="33171"/>
                    <a:pt x="6630" y="32414"/>
                  </a:cubicBezTo>
                  <a:cubicBezTo>
                    <a:pt x="6115" y="31611"/>
                    <a:pt x="5725" y="30739"/>
                    <a:pt x="5460" y="29811"/>
                  </a:cubicBezTo>
                  <a:cubicBezTo>
                    <a:pt x="5197" y="28893"/>
                    <a:pt x="5070" y="27953"/>
                    <a:pt x="5093" y="27000"/>
                  </a:cubicBezTo>
                  <a:cubicBezTo>
                    <a:pt x="5105" y="26049"/>
                    <a:pt x="5266" y="25119"/>
                    <a:pt x="5564" y="24236"/>
                  </a:cubicBezTo>
                  <a:cubicBezTo>
                    <a:pt x="5633" y="24007"/>
                    <a:pt x="5725" y="23789"/>
                    <a:pt x="5816" y="23559"/>
                  </a:cubicBezTo>
                  <a:cubicBezTo>
                    <a:pt x="6103" y="23766"/>
                    <a:pt x="6401" y="23938"/>
                    <a:pt x="6688" y="24076"/>
                  </a:cubicBezTo>
                  <a:cubicBezTo>
                    <a:pt x="7267" y="24346"/>
                    <a:pt x="7825" y="24481"/>
                    <a:pt x="8362" y="24481"/>
                  </a:cubicBezTo>
                  <a:cubicBezTo>
                    <a:pt x="8623" y="24481"/>
                    <a:pt x="8880" y="24449"/>
                    <a:pt x="9131" y="24385"/>
                  </a:cubicBezTo>
                  <a:cubicBezTo>
                    <a:pt x="9601" y="24270"/>
                    <a:pt x="10037" y="23984"/>
                    <a:pt x="10392" y="23559"/>
                  </a:cubicBezTo>
                  <a:cubicBezTo>
                    <a:pt x="10713" y="23181"/>
                    <a:pt x="10943" y="22688"/>
                    <a:pt x="11047" y="22206"/>
                  </a:cubicBezTo>
                  <a:cubicBezTo>
                    <a:pt x="11115" y="21816"/>
                    <a:pt x="11103" y="21438"/>
                    <a:pt x="11001" y="21105"/>
                  </a:cubicBezTo>
                  <a:cubicBezTo>
                    <a:pt x="10886" y="20727"/>
                    <a:pt x="10680" y="20429"/>
                    <a:pt x="10369" y="20199"/>
                  </a:cubicBezTo>
                  <a:cubicBezTo>
                    <a:pt x="10060" y="19981"/>
                    <a:pt x="9716" y="19866"/>
                    <a:pt x="9337" y="19843"/>
                  </a:cubicBezTo>
                  <a:cubicBezTo>
                    <a:pt x="9314" y="19842"/>
                    <a:pt x="9291" y="19842"/>
                    <a:pt x="9268" y="19842"/>
                  </a:cubicBezTo>
                  <a:cubicBezTo>
                    <a:pt x="8956" y="19842"/>
                    <a:pt x="8625" y="19912"/>
                    <a:pt x="8294" y="20061"/>
                  </a:cubicBezTo>
                  <a:cubicBezTo>
                    <a:pt x="7652" y="20325"/>
                    <a:pt x="7020" y="20818"/>
                    <a:pt x="6539" y="21438"/>
                  </a:cubicBezTo>
                  <a:cubicBezTo>
                    <a:pt x="6194" y="21885"/>
                    <a:pt x="5896" y="22355"/>
                    <a:pt x="5633" y="22860"/>
                  </a:cubicBezTo>
                  <a:cubicBezTo>
                    <a:pt x="5415" y="22677"/>
                    <a:pt x="5185" y="22470"/>
                    <a:pt x="4956" y="22252"/>
                  </a:cubicBezTo>
                  <a:cubicBezTo>
                    <a:pt x="3545" y="20852"/>
                    <a:pt x="2398" y="19086"/>
                    <a:pt x="1652" y="17148"/>
                  </a:cubicBezTo>
                  <a:cubicBezTo>
                    <a:pt x="907" y="15209"/>
                    <a:pt x="551" y="13111"/>
                    <a:pt x="643" y="11080"/>
                  </a:cubicBezTo>
                  <a:cubicBezTo>
                    <a:pt x="724" y="9051"/>
                    <a:pt x="1263" y="6986"/>
                    <a:pt x="2180" y="5128"/>
                  </a:cubicBezTo>
                  <a:cubicBezTo>
                    <a:pt x="3087" y="3270"/>
                    <a:pt x="4382" y="1618"/>
                    <a:pt x="5908" y="357"/>
                  </a:cubicBezTo>
                  <a:lnTo>
                    <a:pt x="56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70"/>
            <p:cNvSpPr/>
            <p:nvPr/>
          </p:nvSpPr>
          <p:spPr>
            <a:xfrm rot="-5400000" flipH="1">
              <a:off x="-393817" y="-799721"/>
              <a:ext cx="3565949" cy="1873730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>
            <a:spLocks noGrp="1"/>
          </p:cNvSpPr>
          <p:nvPr>
            <p:ph type="title"/>
          </p:nvPr>
        </p:nvSpPr>
        <p:spPr>
          <a:xfrm>
            <a:off x="4772325" y="1130388"/>
            <a:ext cx="3658500" cy="10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subTitle" idx="1"/>
          </p:nvPr>
        </p:nvSpPr>
        <p:spPr>
          <a:xfrm>
            <a:off x="4772325" y="2080013"/>
            <a:ext cx="36585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6" name="Google Shape;46;p17"/>
          <p:cNvGrpSpPr/>
          <p:nvPr/>
        </p:nvGrpSpPr>
        <p:grpSpPr>
          <a:xfrm>
            <a:off x="-318462" y="-687097"/>
            <a:ext cx="9780924" cy="5982933"/>
            <a:chOff x="-536260" y="-781832"/>
            <a:chExt cx="9780924" cy="5982933"/>
          </a:xfrm>
        </p:grpSpPr>
        <p:sp>
          <p:nvSpPr>
            <p:cNvPr id="47" name="Google Shape;47;p17"/>
            <p:cNvSpPr/>
            <p:nvPr/>
          </p:nvSpPr>
          <p:spPr>
            <a:xfrm rot="-1679927" flipH="1">
              <a:off x="-305127" y="-54452"/>
              <a:ext cx="3565999" cy="1873756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7"/>
            <p:cNvSpPr/>
            <p:nvPr/>
          </p:nvSpPr>
          <p:spPr>
            <a:xfrm>
              <a:off x="7770841" y="4006894"/>
              <a:ext cx="1473823" cy="1194207"/>
            </a:xfrm>
            <a:custGeom>
              <a:avLst/>
              <a:gdLst/>
              <a:ahLst/>
              <a:cxnLst/>
              <a:rect l="l" t="t" r="r" b="b"/>
              <a:pathLst>
                <a:path w="32885" h="26646" extrusionOk="0">
                  <a:moveTo>
                    <a:pt x="32259" y="0"/>
                  </a:moveTo>
                  <a:cubicBezTo>
                    <a:pt x="30068" y="0"/>
                    <a:pt x="27896" y="871"/>
                    <a:pt x="26335" y="2410"/>
                  </a:cubicBezTo>
                  <a:cubicBezTo>
                    <a:pt x="24637" y="4096"/>
                    <a:pt x="23709" y="6528"/>
                    <a:pt x="23869" y="8924"/>
                  </a:cubicBezTo>
                  <a:cubicBezTo>
                    <a:pt x="23938" y="9911"/>
                    <a:pt x="24178" y="10909"/>
                    <a:pt x="24408" y="11873"/>
                  </a:cubicBezTo>
                  <a:cubicBezTo>
                    <a:pt x="24614" y="12721"/>
                    <a:pt x="24833" y="13604"/>
                    <a:pt x="24912" y="14442"/>
                  </a:cubicBezTo>
                  <a:cubicBezTo>
                    <a:pt x="25004" y="15382"/>
                    <a:pt x="24924" y="16150"/>
                    <a:pt x="24660" y="16873"/>
                  </a:cubicBezTo>
                  <a:cubicBezTo>
                    <a:pt x="24362" y="17687"/>
                    <a:pt x="23777" y="18433"/>
                    <a:pt x="22998" y="19030"/>
                  </a:cubicBezTo>
                  <a:cubicBezTo>
                    <a:pt x="22263" y="19580"/>
                    <a:pt x="21369" y="19981"/>
                    <a:pt x="20416" y="20188"/>
                  </a:cubicBezTo>
                  <a:cubicBezTo>
                    <a:pt x="19695" y="20351"/>
                    <a:pt x="18959" y="20414"/>
                    <a:pt x="18220" y="20414"/>
                  </a:cubicBezTo>
                  <a:cubicBezTo>
                    <a:pt x="17031" y="20414"/>
                    <a:pt x="15835" y="20250"/>
                    <a:pt x="14682" y="20073"/>
                  </a:cubicBezTo>
                  <a:cubicBezTo>
                    <a:pt x="14510" y="20039"/>
                    <a:pt x="14337" y="20016"/>
                    <a:pt x="14166" y="19993"/>
                  </a:cubicBezTo>
                  <a:cubicBezTo>
                    <a:pt x="12805" y="19769"/>
                    <a:pt x="11402" y="19545"/>
                    <a:pt x="9995" y="19545"/>
                  </a:cubicBezTo>
                  <a:cubicBezTo>
                    <a:pt x="9600" y="19545"/>
                    <a:pt x="9204" y="19563"/>
                    <a:pt x="8809" y="19603"/>
                  </a:cubicBezTo>
                  <a:cubicBezTo>
                    <a:pt x="7846" y="19706"/>
                    <a:pt x="6894" y="19947"/>
                    <a:pt x="5965" y="20325"/>
                  </a:cubicBezTo>
                  <a:cubicBezTo>
                    <a:pt x="5070" y="20704"/>
                    <a:pt x="4221" y="21197"/>
                    <a:pt x="3441" y="21805"/>
                  </a:cubicBezTo>
                  <a:cubicBezTo>
                    <a:pt x="2661" y="22413"/>
                    <a:pt x="1973" y="23124"/>
                    <a:pt x="1400" y="23904"/>
                  </a:cubicBezTo>
                  <a:cubicBezTo>
                    <a:pt x="803" y="24707"/>
                    <a:pt x="334" y="25578"/>
                    <a:pt x="0" y="26485"/>
                  </a:cubicBezTo>
                  <a:lnTo>
                    <a:pt x="436" y="26646"/>
                  </a:lnTo>
                  <a:cubicBezTo>
                    <a:pt x="746" y="25774"/>
                    <a:pt x="1193" y="24948"/>
                    <a:pt x="1767" y="24179"/>
                  </a:cubicBezTo>
                  <a:cubicBezTo>
                    <a:pt x="2317" y="23434"/>
                    <a:pt x="2983" y="22757"/>
                    <a:pt x="3729" y="22172"/>
                  </a:cubicBezTo>
                  <a:cubicBezTo>
                    <a:pt x="4474" y="21587"/>
                    <a:pt x="5288" y="21117"/>
                    <a:pt x="6148" y="20750"/>
                  </a:cubicBezTo>
                  <a:cubicBezTo>
                    <a:pt x="7032" y="20394"/>
                    <a:pt x="7937" y="20154"/>
                    <a:pt x="8855" y="20062"/>
                  </a:cubicBezTo>
                  <a:cubicBezTo>
                    <a:pt x="9231" y="20025"/>
                    <a:pt x="9610" y="20008"/>
                    <a:pt x="9988" y="20008"/>
                  </a:cubicBezTo>
                  <a:cubicBezTo>
                    <a:pt x="11364" y="20008"/>
                    <a:pt x="12748" y="20224"/>
                    <a:pt x="14097" y="20440"/>
                  </a:cubicBezTo>
                  <a:cubicBezTo>
                    <a:pt x="14269" y="20463"/>
                    <a:pt x="14441" y="20498"/>
                    <a:pt x="14613" y="20521"/>
                  </a:cubicBezTo>
                  <a:cubicBezTo>
                    <a:pt x="15789" y="20704"/>
                    <a:pt x="17007" y="20869"/>
                    <a:pt x="18224" y="20869"/>
                  </a:cubicBezTo>
                  <a:cubicBezTo>
                    <a:pt x="18990" y="20869"/>
                    <a:pt x="19755" y="20804"/>
                    <a:pt x="20508" y="20635"/>
                  </a:cubicBezTo>
                  <a:cubicBezTo>
                    <a:pt x="21529" y="20417"/>
                    <a:pt x="22481" y="19981"/>
                    <a:pt x="23273" y="19397"/>
                  </a:cubicBezTo>
                  <a:cubicBezTo>
                    <a:pt x="24133" y="18754"/>
                    <a:pt x="24764" y="17940"/>
                    <a:pt x="25085" y="17034"/>
                  </a:cubicBezTo>
                  <a:cubicBezTo>
                    <a:pt x="25371" y="16254"/>
                    <a:pt x="25463" y="15393"/>
                    <a:pt x="25371" y="14407"/>
                  </a:cubicBezTo>
                  <a:cubicBezTo>
                    <a:pt x="25279" y="13524"/>
                    <a:pt x="25062" y="12630"/>
                    <a:pt x="24856" y="11769"/>
                  </a:cubicBezTo>
                  <a:cubicBezTo>
                    <a:pt x="24626" y="10817"/>
                    <a:pt x="24385" y="9842"/>
                    <a:pt x="24328" y="8891"/>
                  </a:cubicBezTo>
                  <a:cubicBezTo>
                    <a:pt x="24178" y="6631"/>
                    <a:pt x="25050" y="4326"/>
                    <a:pt x="26656" y="2743"/>
                  </a:cubicBezTo>
                  <a:cubicBezTo>
                    <a:pt x="28128" y="1292"/>
                    <a:pt x="30179" y="458"/>
                    <a:pt x="32230" y="458"/>
                  </a:cubicBezTo>
                  <a:cubicBezTo>
                    <a:pt x="32433" y="458"/>
                    <a:pt x="32636" y="466"/>
                    <a:pt x="32838" y="483"/>
                  </a:cubicBezTo>
                  <a:lnTo>
                    <a:pt x="32884" y="24"/>
                  </a:lnTo>
                  <a:cubicBezTo>
                    <a:pt x="32676" y="8"/>
                    <a:pt x="32467" y="0"/>
                    <a:pt x="322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49;p17"/>
          <p:cNvGrpSpPr/>
          <p:nvPr/>
        </p:nvGrpSpPr>
        <p:grpSpPr>
          <a:xfrm>
            <a:off x="-1401327" y="-1572694"/>
            <a:ext cx="11433610" cy="8238756"/>
            <a:chOff x="-1397208" y="-1548742"/>
            <a:chExt cx="11433610" cy="8238756"/>
          </a:xfrm>
        </p:grpSpPr>
        <p:sp>
          <p:nvSpPr>
            <p:cNvPr id="50" name="Google Shape;50;p17"/>
            <p:cNvSpPr/>
            <p:nvPr/>
          </p:nvSpPr>
          <p:spPr>
            <a:xfrm>
              <a:off x="6825137" y="4092081"/>
              <a:ext cx="3211265" cy="2597933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7"/>
            <p:cNvSpPr/>
            <p:nvPr/>
          </p:nvSpPr>
          <p:spPr>
            <a:xfrm rot="9247000">
              <a:off x="-991226" y="-97812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9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0"/>
          <p:cNvSpPr txBox="1">
            <a:spLocks noGrp="1"/>
          </p:cNvSpPr>
          <p:nvPr>
            <p:ph type="title"/>
          </p:nvPr>
        </p:nvSpPr>
        <p:spPr>
          <a:xfrm>
            <a:off x="3225475" y="903675"/>
            <a:ext cx="5205300" cy="19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56" name="Google Shape;156;p50"/>
          <p:cNvGrpSpPr/>
          <p:nvPr/>
        </p:nvGrpSpPr>
        <p:grpSpPr>
          <a:xfrm>
            <a:off x="-1420223" y="-865440"/>
            <a:ext cx="11918732" cy="7534501"/>
            <a:chOff x="-1420223" y="-865440"/>
            <a:chExt cx="11918732" cy="7534501"/>
          </a:xfrm>
        </p:grpSpPr>
        <p:sp>
          <p:nvSpPr>
            <p:cNvPr id="157" name="Google Shape;157;p50"/>
            <p:cNvSpPr/>
            <p:nvPr/>
          </p:nvSpPr>
          <p:spPr>
            <a:xfrm rot="2700000">
              <a:off x="-972012" y="-110576"/>
              <a:ext cx="3211133" cy="2597826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50"/>
            <p:cNvSpPr/>
            <p:nvPr/>
          </p:nvSpPr>
          <p:spPr>
            <a:xfrm rot="-6644766">
              <a:off x="7109523" y="3408583"/>
              <a:ext cx="3211127" cy="259782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50"/>
          <p:cNvSpPr/>
          <p:nvPr/>
        </p:nvSpPr>
        <p:spPr>
          <a:xfrm>
            <a:off x="7530114" y="3753964"/>
            <a:ext cx="2110187" cy="1707860"/>
          </a:xfrm>
          <a:custGeom>
            <a:avLst/>
            <a:gdLst/>
            <a:ahLst/>
            <a:cxnLst/>
            <a:rect l="l" t="t" r="r" b="b"/>
            <a:pathLst>
              <a:path w="47084" h="38107" extrusionOk="0">
                <a:moveTo>
                  <a:pt x="46159" y="1"/>
                </a:moveTo>
                <a:cubicBezTo>
                  <a:pt x="43065" y="1"/>
                  <a:pt x="39981" y="1242"/>
                  <a:pt x="37770" y="3422"/>
                </a:cubicBezTo>
                <a:cubicBezTo>
                  <a:pt x="35350" y="5819"/>
                  <a:pt x="34031" y="9283"/>
                  <a:pt x="34260" y="12689"/>
                </a:cubicBezTo>
                <a:cubicBezTo>
                  <a:pt x="34352" y="14100"/>
                  <a:pt x="34696" y="15534"/>
                  <a:pt x="35040" y="16910"/>
                </a:cubicBezTo>
                <a:cubicBezTo>
                  <a:pt x="35327" y="18137"/>
                  <a:pt x="35637" y="19411"/>
                  <a:pt x="35752" y="20615"/>
                </a:cubicBezTo>
                <a:cubicBezTo>
                  <a:pt x="35889" y="21980"/>
                  <a:pt x="35774" y="23104"/>
                  <a:pt x="35384" y="24147"/>
                </a:cubicBezTo>
                <a:cubicBezTo>
                  <a:pt x="35166" y="24767"/>
                  <a:pt x="34834" y="25352"/>
                  <a:pt x="34409" y="25891"/>
                </a:cubicBezTo>
                <a:cubicBezTo>
                  <a:pt x="34008" y="26395"/>
                  <a:pt x="33526" y="26866"/>
                  <a:pt x="32964" y="27290"/>
                </a:cubicBezTo>
                <a:cubicBezTo>
                  <a:pt x="31898" y="28082"/>
                  <a:pt x="30601" y="28666"/>
                  <a:pt x="29225" y="28976"/>
                </a:cubicBezTo>
                <a:cubicBezTo>
                  <a:pt x="28188" y="29204"/>
                  <a:pt x="27131" y="29293"/>
                  <a:pt x="26070" y="29293"/>
                </a:cubicBezTo>
                <a:cubicBezTo>
                  <a:pt x="24351" y="29293"/>
                  <a:pt x="22622" y="29059"/>
                  <a:pt x="20956" y="28804"/>
                </a:cubicBezTo>
                <a:cubicBezTo>
                  <a:pt x="20714" y="28758"/>
                  <a:pt x="20462" y="28724"/>
                  <a:pt x="20222" y="28678"/>
                </a:cubicBezTo>
                <a:cubicBezTo>
                  <a:pt x="18261" y="28374"/>
                  <a:pt x="16252" y="28056"/>
                  <a:pt x="14243" y="28056"/>
                </a:cubicBezTo>
                <a:cubicBezTo>
                  <a:pt x="13678" y="28056"/>
                  <a:pt x="13112" y="28081"/>
                  <a:pt x="12548" y="28139"/>
                </a:cubicBezTo>
                <a:cubicBezTo>
                  <a:pt x="11184" y="28276"/>
                  <a:pt x="9818" y="28620"/>
                  <a:pt x="8500" y="29171"/>
                </a:cubicBezTo>
                <a:cubicBezTo>
                  <a:pt x="7226" y="29698"/>
                  <a:pt x="6010" y="30410"/>
                  <a:pt x="4898" y="31281"/>
                </a:cubicBezTo>
                <a:cubicBezTo>
                  <a:pt x="3785" y="32142"/>
                  <a:pt x="2811" y="33151"/>
                  <a:pt x="1973" y="34263"/>
                </a:cubicBezTo>
                <a:cubicBezTo>
                  <a:pt x="1136" y="35410"/>
                  <a:pt x="471" y="36649"/>
                  <a:pt x="0" y="37946"/>
                </a:cubicBezTo>
                <a:lnTo>
                  <a:pt x="436" y="38106"/>
                </a:lnTo>
                <a:cubicBezTo>
                  <a:pt x="884" y="36845"/>
                  <a:pt x="1526" y="35652"/>
                  <a:pt x="2352" y="34539"/>
                </a:cubicBezTo>
                <a:cubicBezTo>
                  <a:pt x="3155" y="33461"/>
                  <a:pt x="4106" y="32486"/>
                  <a:pt x="5185" y="31637"/>
                </a:cubicBezTo>
                <a:cubicBezTo>
                  <a:pt x="6263" y="30800"/>
                  <a:pt x="7433" y="30111"/>
                  <a:pt x="8683" y="29596"/>
                </a:cubicBezTo>
                <a:cubicBezTo>
                  <a:pt x="9956" y="29068"/>
                  <a:pt x="11275" y="28724"/>
                  <a:pt x="12594" y="28597"/>
                </a:cubicBezTo>
                <a:cubicBezTo>
                  <a:pt x="13146" y="28540"/>
                  <a:pt x="13700" y="28514"/>
                  <a:pt x="14256" y="28514"/>
                </a:cubicBezTo>
                <a:cubicBezTo>
                  <a:pt x="16230" y="28514"/>
                  <a:pt x="18220" y="28833"/>
                  <a:pt x="20153" y="29137"/>
                </a:cubicBezTo>
                <a:cubicBezTo>
                  <a:pt x="20393" y="29171"/>
                  <a:pt x="20646" y="29217"/>
                  <a:pt x="20887" y="29252"/>
                </a:cubicBezTo>
                <a:cubicBezTo>
                  <a:pt x="22578" y="29513"/>
                  <a:pt x="24330" y="29753"/>
                  <a:pt x="26079" y="29753"/>
                </a:cubicBezTo>
                <a:cubicBezTo>
                  <a:pt x="27164" y="29753"/>
                  <a:pt x="28249" y="29660"/>
                  <a:pt x="29317" y="29423"/>
                </a:cubicBezTo>
                <a:cubicBezTo>
                  <a:pt x="30762" y="29102"/>
                  <a:pt x="32127" y="28495"/>
                  <a:pt x="33239" y="27657"/>
                </a:cubicBezTo>
                <a:cubicBezTo>
                  <a:pt x="33825" y="27210"/>
                  <a:pt x="34340" y="26716"/>
                  <a:pt x="34776" y="26166"/>
                </a:cubicBezTo>
                <a:cubicBezTo>
                  <a:pt x="35224" y="25592"/>
                  <a:pt x="35579" y="24962"/>
                  <a:pt x="35820" y="24308"/>
                </a:cubicBezTo>
                <a:cubicBezTo>
                  <a:pt x="36221" y="23207"/>
                  <a:pt x="36348" y="21991"/>
                  <a:pt x="36210" y="20581"/>
                </a:cubicBezTo>
                <a:cubicBezTo>
                  <a:pt x="36096" y="19330"/>
                  <a:pt x="35785" y="18045"/>
                  <a:pt x="35476" y="16807"/>
                </a:cubicBezTo>
                <a:cubicBezTo>
                  <a:pt x="35155" y="15442"/>
                  <a:pt x="34811" y="14031"/>
                  <a:pt x="34719" y="12667"/>
                </a:cubicBezTo>
                <a:cubicBezTo>
                  <a:pt x="34616" y="11061"/>
                  <a:pt x="34868" y="9397"/>
                  <a:pt x="35453" y="7849"/>
                </a:cubicBezTo>
                <a:cubicBezTo>
                  <a:pt x="36038" y="6300"/>
                  <a:pt x="36955" y="4878"/>
                  <a:pt x="38102" y="3754"/>
                </a:cubicBezTo>
                <a:cubicBezTo>
                  <a:pt x="39238" y="2619"/>
                  <a:pt x="40672" y="1725"/>
                  <a:pt x="42220" y="1162"/>
                </a:cubicBezTo>
                <a:cubicBezTo>
                  <a:pt x="43502" y="691"/>
                  <a:pt x="44861" y="452"/>
                  <a:pt x="46189" y="452"/>
                </a:cubicBezTo>
                <a:cubicBezTo>
                  <a:pt x="46477" y="452"/>
                  <a:pt x="46764" y="463"/>
                  <a:pt x="47049" y="486"/>
                </a:cubicBezTo>
                <a:lnTo>
                  <a:pt x="47083" y="38"/>
                </a:lnTo>
                <a:cubicBezTo>
                  <a:pt x="46776" y="13"/>
                  <a:pt x="46467" y="1"/>
                  <a:pt x="4615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778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  <a:defRPr sz="3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38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38"/>
          <p:cNvSpPr txBox="1"/>
          <p:nvPr/>
        </p:nvSpPr>
        <p:spPr>
          <a:xfrm>
            <a:off x="6330779" y="4650259"/>
            <a:ext cx="27637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People’s Majlis Secretariat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Parliamentary Education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subTitle" idx="1"/>
          </p:nvPr>
        </p:nvSpPr>
        <p:spPr>
          <a:xfrm>
            <a:off x="496218" y="3761576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Key Stage 3</a:t>
            </a:r>
            <a:endParaRPr/>
          </a:p>
        </p:txBody>
      </p:sp>
      <p:sp>
        <p:nvSpPr>
          <p:cNvPr id="69" name="Google Shape;69;p1"/>
          <p:cNvSpPr/>
          <p:nvPr/>
        </p:nvSpPr>
        <p:spPr>
          <a:xfrm rot="1445148">
            <a:off x="6313255" y="99393"/>
            <a:ext cx="3514502" cy="2040293"/>
          </a:xfrm>
          <a:custGeom>
            <a:avLst/>
            <a:gdLst/>
            <a:ahLst/>
            <a:cxnLst/>
            <a:rect l="l" t="t" r="r" b="b"/>
            <a:pathLst>
              <a:path w="78419" h="45525" extrusionOk="0">
                <a:moveTo>
                  <a:pt x="45203" y="8340"/>
                </a:moveTo>
                <a:cubicBezTo>
                  <a:pt x="45432" y="8340"/>
                  <a:pt x="45673" y="8419"/>
                  <a:pt x="45914" y="8569"/>
                </a:cubicBezTo>
                <a:cubicBezTo>
                  <a:pt x="46763" y="9108"/>
                  <a:pt x="47095" y="10519"/>
                  <a:pt x="47130" y="11643"/>
                </a:cubicBezTo>
                <a:cubicBezTo>
                  <a:pt x="47130" y="12113"/>
                  <a:pt x="47130" y="12594"/>
                  <a:pt x="47095" y="13076"/>
                </a:cubicBezTo>
                <a:cubicBezTo>
                  <a:pt x="46304" y="12904"/>
                  <a:pt x="45627" y="12663"/>
                  <a:pt x="45099" y="12354"/>
                </a:cubicBezTo>
                <a:cubicBezTo>
                  <a:pt x="44663" y="12102"/>
                  <a:pt x="44319" y="11791"/>
                  <a:pt x="44102" y="11459"/>
                </a:cubicBezTo>
                <a:cubicBezTo>
                  <a:pt x="43850" y="11080"/>
                  <a:pt x="43723" y="10633"/>
                  <a:pt x="43746" y="10152"/>
                </a:cubicBezTo>
                <a:cubicBezTo>
                  <a:pt x="43769" y="9441"/>
                  <a:pt x="44159" y="8741"/>
                  <a:pt x="44686" y="8465"/>
                </a:cubicBezTo>
                <a:cubicBezTo>
                  <a:pt x="44859" y="8385"/>
                  <a:pt x="45031" y="8340"/>
                  <a:pt x="45203" y="8340"/>
                </a:cubicBezTo>
                <a:close/>
                <a:moveTo>
                  <a:pt x="9262" y="20306"/>
                </a:moveTo>
                <a:cubicBezTo>
                  <a:pt x="9538" y="20306"/>
                  <a:pt x="9827" y="20377"/>
                  <a:pt x="10094" y="20577"/>
                </a:cubicBezTo>
                <a:cubicBezTo>
                  <a:pt x="10542" y="20898"/>
                  <a:pt x="10713" y="21461"/>
                  <a:pt x="10588" y="22114"/>
                </a:cubicBezTo>
                <a:cubicBezTo>
                  <a:pt x="10507" y="22527"/>
                  <a:pt x="10312" y="22940"/>
                  <a:pt x="10037" y="23273"/>
                </a:cubicBezTo>
                <a:cubicBezTo>
                  <a:pt x="9750" y="23617"/>
                  <a:pt x="9395" y="23846"/>
                  <a:pt x="9028" y="23938"/>
                </a:cubicBezTo>
                <a:cubicBezTo>
                  <a:pt x="8817" y="23993"/>
                  <a:pt x="8601" y="24019"/>
                  <a:pt x="8380" y="24019"/>
                </a:cubicBezTo>
                <a:cubicBezTo>
                  <a:pt x="7901" y="24019"/>
                  <a:pt x="7400" y="23894"/>
                  <a:pt x="6883" y="23651"/>
                </a:cubicBezTo>
                <a:cubicBezTo>
                  <a:pt x="6596" y="23525"/>
                  <a:pt x="6298" y="23353"/>
                  <a:pt x="6011" y="23146"/>
                </a:cubicBezTo>
                <a:cubicBezTo>
                  <a:pt x="6263" y="22642"/>
                  <a:pt x="6561" y="22160"/>
                  <a:pt x="6906" y="21724"/>
                </a:cubicBezTo>
                <a:cubicBezTo>
                  <a:pt x="7330" y="21163"/>
                  <a:pt x="7904" y="20715"/>
                  <a:pt x="8465" y="20474"/>
                </a:cubicBezTo>
                <a:cubicBezTo>
                  <a:pt x="8690" y="20386"/>
                  <a:pt x="8969" y="20306"/>
                  <a:pt x="9262" y="20306"/>
                </a:cubicBezTo>
                <a:close/>
                <a:moveTo>
                  <a:pt x="5621" y="1"/>
                </a:moveTo>
                <a:cubicBezTo>
                  <a:pt x="2398" y="2651"/>
                  <a:pt x="368" y="6791"/>
                  <a:pt x="184" y="11057"/>
                </a:cubicBezTo>
                <a:cubicBezTo>
                  <a:pt x="1" y="15324"/>
                  <a:pt x="1664" y="19637"/>
                  <a:pt x="4635" y="22573"/>
                </a:cubicBezTo>
                <a:cubicBezTo>
                  <a:pt x="4899" y="22837"/>
                  <a:pt x="5162" y="23078"/>
                  <a:pt x="5437" y="23284"/>
                </a:cubicBezTo>
                <a:cubicBezTo>
                  <a:pt x="5323" y="23548"/>
                  <a:pt x="5220" y="23812"/>
                  <a:pt x="5128" y="24087"/>
                </a:cubicBezTo>
                <a:cubicBezTo>
                  <a:pt x="4807" y="25016"/>
                  <a:pt x="4647" y="25991"/>
                  <a:pt x="4635" y="27000"/>
                </a:cubicBezTo>
                <a:cubicBezTo>
                  <a:pt x="4612" y="27987"/>
                  <a:pt x="4749" y="28973"/>
                  <a:pt x="5014" y="29936"/>
                </a:cubicBezTo>
                <a:cubicBezTo>
                  <a:pt x="5289" y="30900"/>
                  <a:pt x="5702" y="31817"/>
                  <a:pt x="6240" y="32666"/>
                </a:cubicBezTo>
                <a:cubicBezTo>
                  <a:pt x="6745" y="33458"/>
                  <a:pt x="7376" y="34192"/>
                  <a:pt x="8110" y="34857"/>
                </a:cubicBezTo>
                <a:cubicBezTo>
                  <a:pt x="8799" y="35488"/>
                  <a:pt x="9578" y="36061"/>
                  <a:pt x="10438" y="36555"/>
                </a:cubicBezTo>
                <a:cubicBezTo>
                  <a:pt x="12067" y="37483"/>
                  <a:pt x="13948" y="38115"/>
                  <a:pt x="15875" y="38367"/>
                </a:cubicBezTo>
                <a:cubicBezTo>
                  <a:pt x="16826" y="38499"/>
                  <a:pt x="17845" y="38565"/>
                  <a:pt x="18893" y="38565"/>
                </a:cubicBezTo>
                <a:cubicBezTo>
                  <a:pt x="20296" y="38565"/>
                  <a:pt x="21751" y="38448"/>
                  <a:pt x="23169" y="38217"/>
                </a:cubicBezTo>
                <a:cubicBezTo>
                  <a:pt x="25819" y="37782"/>
                  <a:pt x="28205" y="36979"/>
                  <a:pt x="30086" y="35901"/>
                </a:cubicBezTo>
                <a:cubicBezTo>
                  <a:pt x="33252" y="34088"/>
                  <a:pt x="36314" y="32253"/>
                  <a:pt x="39089" y="29673"/>
                </a:cubicBezTo>
                <a:cubicBezTo>
                  <a:pt x="40546" y="28320"/>
                  <a:pt x="41831" y="26885"/>
                  <a:pt x="42920" y="25394"/>
                </a:cubicBezTo>
                <a:cubicBezTo>
                  <a:pt x="45593" y="21770"/>
                  <a:pt x="47187" y="17653"/>
                  <a:pt x="47520" y="13616"/>
                </a:cubicBezTo>
                <a:cubicBezTo>
                  <a:pt x="47623" y="13639"/>
                  <a:pt x="47726" y="13650"/>
                  <a:pt x="47829" y="13661"/>
                </a:cubicBezTo>
                <a:cubicBezTo>
                  <a:pt x="49080" y="13833"/>
                  <a:pt x="50341" y="13948"/>
                  <a:pt x="51568" y="14062"/>
                </a:cubicBezTo>
                <a:cubicBezTo>
                  <a:pt x="53507" y="14235"/>
                  <a:pt x="55503" y="14407"/>
                  <a:pt x="57430" y="14831"/>
                </a:cubicBezTo>
                <a:cubicBezTo>
                  <a:pt x="59976" y="15382"/>
                  <a:pt x="63451" y="16666"/>
                  <a:pt x="65527" y="19603"/>
                </a:cubicBezTo>
                <a:cubicBezTo>
                  <a:pt x="66456" y="20910"/>
                  <a:pt x="67098" y="22493"/>
                  <a:pt x="67477" y="24454"/>
                </a:cubicBezTo>
                <a:cubicBezTo>
                  <a:pt x="67832" y="26289"/>
                  <a:pt x="67924" y="28228"/>
                  <a:pt x="67970" y="29879"/>
                </a:cubicBezTo>
                <a:cubicBezTo>
                  <a:pt x="67970" y="30143"/>
                  <a:pt x="67982" y="30395"/>
                  <a:pt x="67982" y="30659"/>
                </a:cubicBezTo>
                <a:cubicBezTo>
                  <a:pt x="68061" y="34065"/>
                  <a:pt x="68130" y="37575"/>
                  <a:pt x="69598" y="40638"/>
                </a:cubicBezTo>
                <a:cubicBezTo>
                  <a:pt x="70390" y="42313"/>
                  <a:pt x="71755" y="43781"/>
                  <a:pt x="73326" y="44652"/>
                </a:cubicBezTo>
                <a:cubicBezTo>
                  <a:pt x="74140" y="45111"/>
                  <a:pt x="74989" y="45397"/>
                  <a:pt x="75827" y="45489"/>
                </a:cubicBezTo>
                <a:cubicBezTo>
                  <a:pt x="76033" y="45512"/>
                  <a:pt x="76251" y="45524"/>
                  <a:pt x="76457" y="45524"/>
                </a:cubicBezTo>
                <a:cubicBezTo>
                  <a:pt x="77134" y="45524"/>
                  <a:pt x="77800" y="45397"/>
                  <a:pt x="78419" y="45134"/>
                </a:cubicBezTo>
                <a:lnTo>
                  <a:pt x="78246" y="44709"/>
                </a:lnTo>
                <a:cubicBezTo>
                  <a:pt x="77676" y="44947"/>
                  <a:pt x="77078" y="45063"/>
                  <a:pt x="76453" y="45063"/>
                </a:cubicBezTo>
                <a:cubicBezTo>
                  <a:pt x="76262" y="45063"/>
                  <a:pt x="76069" y="45052"/>
                  <a:pt x="75873" y="45030"/>
                </a:cubicBezTo>
                <a:cubicBezTo>
                  <a:pt x="75104" y="44939"/>
                  <a:pt x="74313" y="44686"/>
                  <a:pt x="73544" y="44250"/>
                </a:cubicBezTo>
                <a:cubicBezTo>
                  <a:pt x="72053" y="43425"/>
                  <a:pt x="70768" y="42037"/>
                  <a:pt x="70011" y="40443"/>
                </a:cubicBezTo>
                <a:cubicBezTo>
                  <a:pt x="68589" y="37472"/>
                  <a:pt x="68509" y="34009"/>
                  <a:pt x="68440" y="30647"/>
                </a:cubicBezTo>
                <a:cubicBezTo>
                  <a:pt x="68440" y="30395"/>
                  <a:pt x="68428" y="30132"/>
                  <a:pt x="68428" y="29868"/>
                </a:cubicBezTo>
                <a:cubicBezTo>
                  <a:pt x="68383" y="28193"/>
                  <a:pt x="68291" y="26232"/>
                  <a:pt x="67924" y="24362"/>
                </a:cubicBezTo>
                <a:cubicBezTo>
                  <a:pt x="67534" y="22332"/>
                  <a:pt x="66869" y="20692"/>
                  <a:pt x="65905" y="19338"/>
                </a:cubicBezTo>
                <a:cubicBezTo>
                  <a:pt x="64988" y="18043"/>
                  <a:pt x="63726" y="16942"/>
                  <a:pt x="62178" y="16081"/>
                </a:cubicBezTo>
                <a:cubicBezTo>
                  <a:pt x="60825" y="15336"/>
                  <a:pt x="59265" y="14763"/>
                  <a:pt x="57532" y="14384"/>
                </a:cubicBezTo>
                <a:cubicBezTo>
                  <a:pt x="55583" y="13948"/>
                  <a:pt x="53564" y="13776"/>
                  <a:pt x="51614" y="13604"/>
                </a:cubicBezTo>
                <a:cubicBezTo>
                  <a:pt x="50387" y="13489"/>
                  <a:pt x="49126" y="13386"/>
                  <a:pt x="47898" y="13214"/>
                </a:cubicBezTo>
                <a:cubicBezTo>
                  <a:pt x="47783" y="13191"/>
                  <a:pt x="47669" y="13180"/>
                  <a:pt x="47554" y="13157"/>
                </a:cubicBezTo>
                <a:cubicBezTo>
                  <a:pt x="47589" y="12652"/>
                  <a:pt x="47600" y="12136"/>
                  <a:pt x="47589" y="11631"/>
                </a:cubicBezTo>
                <a:cubicBezTo>
                  <a:pt x="47566" y="11023"/>
                  <a:pt x="47428" y="8982"/>
                  <a:pt x="46155" y="8179"/>
                </a:cubicBezTo>
                <a:cubicBezTo>
                  <a:pt x="45847" y="7980"/>
                  <a:pt x="45525" y="7882"/>
                  <a:pt x="45208" y="7882"/>
                </a:cubicBezTo>
                <a:cubicBezTo>
                  <a:pt x="44959" y="7882"/>
                  <a:pt x="44713" y="7943"/>
                  <a:pt x="44480" y="8064"/>
                </a:cubicBezTo>
                <a:cubicBezTo>
                  <a:pt x="43792" y="8419"/>
                  <a:pt x="43322" y="9245"/>
                  <a:pt x="43287" y="10129"/>
                </a:cubicBezTo>
                <a:cubicBezTo>
                  <a:pt x="43264" y="10713"/>
                  <a:pt x="43414" y="11253"/>
                  <a:pt x="43712" y="11712"/>
                </a:cubicBezTo>
                <a:cubicBezTo>
                  <a:pt x="43975" y="12113"/>
                  <a:pt x="44365" y="12457"/>
                  <a:pt x="44870" y="12755"/>
                </a:cubicBezTo>
                <a:cubicBezTo>
                  <a:pt x="45455" y="13088"/>
                  <a:pt x="46200" y="13351"/>
                  <a:pt x="47072" y="13535"/>
                </a:cubicBezTo>
                <a:cubicBezTo>
                  <a:pt x="46751" y="17503"/>
                  <a:pt x="45180" y="21553"/>
                  <a:pt x="42553" y="25131"/>
                </a:cubicBezTo>
                <a:cubicBezTo>
                  <a:pt x="41475" y="26587"/>
                  <a:pt x="40213" y="28009"/>
                  <a:pt x="38780" y="29340"/>
                </a:cubicBezTo>
                <a:cubicBezTo>
                  <a:pt x="36038" y="31886"/>
                  <a:pt x="32999" y="33710"/>
                  <a:pt x="29857" y="35500"/>
                </a:cubicBezTo>
                <a:cubicBezTo>
                  <a:pt x="28022" y="36555"/>
                  <a:pt x="25693" y="37335"/>
                  <a:pt x="23101" y="37759"/>
                </a:cubicBezTo>
                <a:cubicBezTo>
                  <a:pt x="21696" y="37991"/>
                  <a:pt x="20254" y="38108"/>
                  <a:pt x="18863" y="38108"/>
                </a:cubicBezTo>
                <a:cubicBezTo>
                  <a:pt x="17847" y="38108"/>
                  <a:pt x="16858" y="38045"/>
                  <a:pt x="15933" y="37919"/>
                </a:cubicBezTo>
                <a:cubicBezTo>
                  <a:pt x="14075" y="37667"/>
                  <a:pt x="12250" y="37048"/>
                  <a:pt x="10668" y="36153"/>
                </a:cubicBezTo>
                <a:cubicBezTo>
                  <a:pt x="9842" y="35683"/>
                  <a:pt x="9085" y="35133"/>
                  <a:pt x="8420" y="34524"/>
                </a:cubicBezTo>
                <a:cubicBezTo>
                  <a:pt x="7720" y="33882"/>
                  <a:pt x="7112" y="33171"/>
                  <a:pt x="6630" y="32414"/>
                </a:cubicBezTo>
                <a:cubicBezTo>
                  <a:pt x="6115" y="31611"/>
                  <a:pt x="5725" y="30739"/>
                  <a:pt x="5460" y="29811"/>
                </a:cubicBezTo>
                <a:cubicBezTo>
                  <a:pt x="5197" y="28893"/>
                  <a:pt x="5070" y="27953"/>
                  <a:pt x="5093" y="27000"/>
                </a:cubicBezTo>
                <a:cubicBezTo>
                  <a:pt x="5105" y="26049"/>
                  <a:pt x="5266" y="25119"/>
                  <a:pt x="5564" y="24236"/>
                </a:cubicBezTo>
                <a:cubicBezTo>
                  <a:pt x="5633" y="24007"/>
                  <a:pt x="5725" y="23789"/>
                  <a:pt x="5816" y="23559"/>
                </a:cubicBezTo>
                <a:cubicBezTo>
                  <a:pt x="6103" y="23766"/>
                  <a:pt x="6401" y="23938"/>
                  <a:pt x="6688" y="24076"/>
                </a:cubicBezTo>
                <a:cubicBezTo>
                  <a:pt x="7267" y="24346"/>
                  <a:pt x="7825" y="24481"/>
                  <a:pt x="8362" y="24481"/>
                </a:cubicBezTo>
                <a:cubicBezTo>
                  <a:pt x="8623" y="24481"/>
                  <a:pt x="8880" y="24449"/>
                  <a:pt x="9131" y="24385"/>
                </a:cubicBezTo>
                <a:cubicBezTo>
                  <a:pt x="9601" y="24270"/>
                  <a:pt x="10037" y="23984"/>
                  <a:pt x="10392" y="23559"/>
                </a:cubicBezTo>
                <a:cubicBezTo>
                  <a:pt x="10713" y="23181"/>
                  <a:pt x="10943" y="22688"/>
                  <a:pt x="11047" y="22206"/>
                </a:cubicBezTo>
                <a:cubicBezTo>
                  <a:pt x="11115" y="21816"/>
                  <a:pt x="11103" y="21438"/>
                  <a:pt x="11001" y="21105"/>
                </a:cubicBezTo>
                <a:cubicBezTo>
                  <a:pt x="10886" y="20727"/>
                  <a:pt x="10680" y="20429"/>
                  <a:pt x="10369" y="20199"/>
                </a:cubicBezTo>
                <a:cubicBezTo>
                  <a:pt x="10060" y="19981"/>
                  <a:pt x="9716" y="19866"/>
                  <a:pt x="9337" y="19843"/>
                </a:cubicBezTo>
                <a:cubicBezTo>
                  <a:pt x="9314" y="19842"/>
                  <a:pt x="9291" y="19842"/>
                  <a:pt x="9268" y="19842"/>
                </a:cubicBezTo>
                <a:cubicBezTo>
                  <a:pt x="8956" y="19842"/>
                  <a:pt x="8625" y="19912"/>
                  <a:pt x="8294" y="20061"/>
                </a:cubicBezTo>
                <a:cubicBezTo>
                  <a:pt x="7652" y="20325"/>
                  <a:pt x="7020" y="20818"/>
                  <a:pt x="6539" y="21438"/>
                </a:cubicBezTo>
                <a:cubicBezTo>
                  <a:pt x="6194" y="21885"/>
                  <a:pt x="5896" y="22355"/>
                  <a:pt x="5633" y="22860"/>
                </a:cubicBezTo>
                <a:cubicBezTo>
                  <a:pt x="5415" y="22677"/>
                  <a:pt x="5185" y="22470"/>
                  <a:pt x="4956" y="22252"/>
                </a:cubicBezTo>
                <a:cubicBezTo>
                  <a:pt x="3545" y="20852"/>
                  <a:pt x="2398" y="19086"/>
                  <a:pt x="1652" y="17148"/>
                </a:cubicBezTo>
                <a:cubicBezTo>
                  <a:pt x="907" y="15209"/>
                  <a:pt x="551" y="13111"/>
                  <a:pt x="643" y="11080"/>
                </a:cubicBezTo>
                <a:cubicBezTo>
                  <a:pt x="724" y="9051"/>
                  <a:pt x="1263" y="6986"/>
                  <a:pt x="2180" y="5128"/>
                </a:cubicBezTo>
                <a:cubicBezTo>
                  <a:pt x="3087" y="3270"/>
                  <a:pt x="4382" y="1618"/>
                  <a:pt x="5908" y="357"/>
                </a:cubicBezTo>
                <a:lnTo>
                  <a:pt x="562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384468" y="511612"/>
            <a:ext cx="4891421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Duties of the State &amp; Citizens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Our duties as Maldivian citizens….</a:t>
            </a:r>
            <a:endParaRPr dirty="0"/>
          </a:p>
        </p:txBody>
      </p:sp>
      <p:grpSp>
        <p:nvGrpSpPr>
          <p:cNvPr id="140" name="Google Shape;140;p78"/>
          <p:cNvGrpSpPr/>
          <p:nvPr/>
        </p:nvGrpSpPr>
        <p:grpSpPr>
          <a:xfrm>
            <a:off x="1039192" y="1223480"/>
            <a:ext cx="7717500" cy="3276553"/>
            <a:chOff x="0" y="189539"/>
            <a:chExt cx="7717500" cy="3037321"/>
          </a:xfrm>
        </p:grpSpPr>
        <p:sp>
          <p:nvSpPr>
            <p:cNvPr id="141" name="Google Shape;141;p78"/>
            <p:cNvSpPr/>
            <p:nvPr/>
          </p:nvSpPr>
          <p:spPr>
            <a:xfrm>
              <a:off x="0" y="18953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2" name="Google Shape;142;p78"/>
            <p:cNvSpPr txBox="1"/>
            <p:nvPr/>
          </p:nvSpPr>
          <p:spPr>
            <a:xfrm>
              <a:off x="14850" y="204389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protect the rights and freedom of others;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8"/>
            <p:cNvSpPr/>
            <p:nvPr/>
          </p:nvSpPr>
          <p:spPr>
            <a:xfrm>
              <a:off x="0" y="53117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4" name="Google Shape;144;p78"/>
            <p:cNvSpPr txBox="1"/>
            <p:nvPr/>
          </p:nvSpPr>
          <p:spPr>
            <a:xfrm>
              <a:off x="14850" y="546029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foster tolerance, mutual respect, and friendship among all people and groups;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78"/>
            <p:cNvSpPr/>
            <p:nvPr/>
          </p:nvSpPr>
          <p:spPr>
            <a:xfrm>
              <a:off x="0" y="87281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6" name="Google Shape;146;p78"/>
            <p:cNvSpPr txBox="1"/>
            <p:nvPr/>
          </p:nvSpPr>
          <p:spPr>
            <a:xfrm>
              <a:off x="14850" y="887669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contribute to the well-being and advancement of the community;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8"/>
            <p:cNvSpPr/>
            <p:nvPr/>
          </p:nvSpPr>
          <p:spPr>
            <a:xfrm>
              <a:off x="0" y="121445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8" name="Google Shape;148;p78"/>
            <p:cNvSpPr txBox="1"/>
            <p:nvPr/>
          </p:nvSpPr>
          <p:spPr>
            <a:xfrm>
              <a:off x="14850" y="1229309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promote the sovereignty, unity, security, integrity and dignity of the Maldives;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8"/>
            <p:cNvSpPr/>
            <p:nvPr/>
          </p:nvSpPr>
          <p:spPr>
            <a:xfrm>
              <a:off x="0" y="155609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0" name="Google Shape;150;p78"/>
            <p:cNvSpPr txBox="1"/>
            <p:nvPr/>
          </p:nvSpPr>
          <p:spPr>
            <a:xfrm>
              <a:off x="14850" y="1570949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respect the Constitution and the rule of law;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78"/>
            <p:cNvSpPr/>
            <p:nvPr/>
          </p:nvSpPr>
          <p:spPr>
            <a:xfrm>
              <a:off x="0" y="189774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2" name="Google Shape;152;p78"/>
            <p:cNvSpPr txBox="1"/>
            <p:nvPr/>
          </p:nvSpPr>
          <p:spPr>
            <a:xfrm>
              <a:off x="14850" y="1912590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promote democratic values and practices in a manner that is not inconsistent with any tenet of Islam;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78"/>
            <p:cNvSpPr/>
            <p:nvPr/>
          </p:nvSpPr>
          <p:spPr>
            <a:xfrm>
              <a:off x="0" y="223938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4" name="Google Shape;154;p78"/>
            <p:cNvSpPr txBox="1"/>
            <p:nvPr/>
          </p:nvSpPr>
          <p:spPr>
            <a:xfrm>
              <a:off x="14850" y="2254230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preserve and protect the State religion of Islam, culture, language and heritage of the country;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78"/>
            <p:cNvSpPr/>
            <p:nvPr/>
          </p:nvSpPr>
          <p:spPr>
            <a:xfrm>
              <a:off x="0" y="258102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6" name="Google Shape;156;p78"/>
            <p:cNvSpPr txBox="1"/>
            <p:nvPr/>
          </p:nvSpPr>
          <p:spPr>
            <a:xfrm>
              <a:off x="14850" y="2595870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preserve and protect the natural environment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78"/>
            <p:cNvSpPr/>
            <p:nvPr/>
          </p:nvSpPr>
          <p:spPr>
            <a:xfrm>
              <a:off x="0" y="292266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8" name="Google Shape;158;p78"/>
            <p:cNvSpPr txBox="1"/>
            <p:nvPr/>
          </p:nvSpPr>
          <p:spPr>
            <a:xfrm>
              <a:off x="14850" y="2937510"/>
              <a:ext cx="7687800" cy="2745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respect the national flag, state emblem and the national anthem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886255" y="3231091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 b="1">
                <a:latin typeface="Calibri"/>
                <a:ea typeface="Calibri"/>
                <a:cs typeface="Calibri"/>
                <a:sym typeface="Calibri"/>
              </a:rPr>
              <a:t>DEMOCRACY</a:t>
            </a: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" sz="2000" b="0" i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a government in which the supreme power is vested in the people and exercised by them directly or indirectly through a system of representation usually involving periodically held free elections</a:t>
            </a: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" sz="2000">
                <a:latin typeface="Calibri"/>
                <a:ea typeface="Calibri"/>
                <a:cs typeface="Calibri"/>
                <a:sym typeface="Calibri"/>
              </a:rPr>
            </a:br>
            <a:endParaRPr sz="2000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9"/>
          <p:cNvSpPr/>
          <p:nvPr/>
        </p:nvSpPr>
        <p:spPr>
          <a:xfrm>
            <a:off x="3430799" y="550387"/>
            <a:ext cx="2282400" cy="442500"/>
          </a:xfrm>
          <a:prstGeom prst="roundRect">
            <a:avLst>
              <a:gd name="adj" fmla="val 50000"/>
            </a:avLst>
          </a:prstGeom>
          <a:solidFill>
            <a:srgbClr val="FFD7B6">
              <a:alpha val="7372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rgbClr val="79370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DEMOCRACY</a:t>
            </a:r>
            <a:endParaRPr sz="1400" b="0" i="0" u="none" strike="noStrike" cap="none">
              <a:solidFill>
                <a:srgbClr val="7937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9"/>
          <p:cNvSpPr/>
          <p:nvPr/>
        </p:nvSpPr>
        <p:spPr>
          <a:xfrm>
            <a:off x="713228" y="1934611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1" u="none" strike="noStrike" cap="none">
                <a:solidFill>
                  <a:srgbClr val="79370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‘Demos’</a:t>
            </a:r>
            <a:endParaRPr sz="1400" b="0" i="1" u="none" strike="noStrike" cap="none">
              <a:solidFill>
                <a:srgbClr val="7937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9"/>
          <p:cNvSpPr/>
          <p:nvPr/>
        </p:nvSpPr>
        <p:spPr>
          <a:xfrm>
            <a:off x="6148372" y="1934611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rgbClr val="79370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‘Kratos’</a:t>
            </a:r>
            <a:endParaRPr sz="1400" b="0" i="0" u="none" strike="noStrike" cap="none">
              <a:solidFill>
                <a:srgbClr val="7937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9"/>
          <p:cNvSpPr txBox="1"/>
          <p:nvPr/>
        </p:nvSpPr>
        <p:spPr>
          <a:xfrm>
            <a:off x="6197310" y="2315545"/>
            <a:ext cx="228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0" i="0" u="none" strike="noStrike" cap="none">
                <a:solidFill>
                  <a:srgbClr val="793700"/>
                </a:solidFill>
                <a:latin typeface="Poppins"/>
                <a:ea typeface="Poppins"/>
                <a:cs typeface="Poppins"/>
                <a:sym typeface="Poppins"/>
              </a:rPr>
              <a:t>Meaning “rule”</a:t>
            </a:r>
            <a:endParaRPr sz="1800" b="0" i="0" u="none" strike="noStrike" cap="none">
              <a:solidFill>
                <a:srgbClr val="7937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0" name="Google Shape;160;p29"/>
          <p:cNvSpPr txBox="1"/>
          <p:nvPr/>
        </p:nvSpPr>
        <p:spPr>
          <a:xfrm>
            <a:off x="709628" y="2299706"/>
            <a:ext cx="228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0" i="0" u="none" strike="noStrike" cap="none">
                <a:solidFill>
                  <a:srgbClr val="793700"/>
                </a:solidFill>
                <a:latin typeface="Poppins"/>
                <a:ea typeface="Poppins"/>
                <a:cs typeface="Poppins"/>
                <a:sym typeface="Poppins"/>
              </a:rPr>
              <a:t>Meaning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800" b="0" i="0" u="none" strike="noStrike" cap="none">
                <a:solidFill>
                  <a:srgbClr val="793700"/>
                </a:solidFill>
                <a:latin typeface="Poppins"/>
                <a:ea typeface="Poppins"/>
                <a:cs typeface="Poppins"/>
                <a:sym typeface="Poppins"/>
              </a:rPr>
              <a:t>“The people”</a:t>
            </a:r>
            <a:endParaRPr sz="1800" b="0" i="0" u="none" strike="noStrike" cap="none">
              <a:solidFill>
                <a:srgbClr val="7937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61" name="Google Shape;161;p29"/>
          <p:cNvCxnSpPr/>
          <p:nvPr/>
        </p:nvCxnSpPr>
        <p:spPr>
          <a:xfrm flipH="1">
            <a:off x="1854300" y="1310317"/>
            <a:ext cx="2717700" cy="756000"/>
          </a:xfrm>
          <a:prstGeom prst="curvedConnector3">
            <a:avLst>
              <a:gd name="adj1" fmla="val 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2" name="Google Shape;162;p29"/>
          <p:cNvCxnSpPr/>
          <p:nvPr/>
        </p:nvCxnSpPr>
        <p:spPr>
          <a:xfrm>
            <a:off x="4572000" y="1310317"/>
            <a:ext cx="2717700" cy="756000"/>
          </a:xfrm>
          <a:prstGeom prst="curvedConnector3">
            <a:avLst>
              <a:gd name="adj1" fmla="val 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3" name="Google Shape;163;p29"/>
          <p:cNvSpPr/>
          <p:nvPr/>
        </p:nvSpPr>
        <p:spPr>
          <a:xfrm>
            <a:off x="1587728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9"/>
          <p:cNvSpPr/>
          <p:nvPr/>
        </p:nvSpPr>
        <p:spPr>
          <a:xfrm>
            <a:off x="4305300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7022872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6087443" y="2445511"/>
            <a:ext cx="314767" cy="371814"/>
          </a:xfrm>
          <a:custGeom>
            <a:avLst/>
            <a:gdLst/>
            <a:ahLst/>
            <a:cxnLst/>
            <a:rect l="l" t="t" r="r" b="b"/>
            <a:pathLst>
              <a:path w="10776" h="12729" extrusionOk="0">
                <a:moveTo>
                  <a:pt x="1670" y="851"/>
                </a:moveTo>
                <a:lnTo>
                  <a:pt x="1670" y="9326"/>
                </a:lnTo>
                <a:cubicBezTo>
                  <a:pt x="1355" y="9326"/>
                  <a:pt x="1072" y="9421"/>
                  <a:pt x="851" y="9578"/>
                </a:cubicBezTo>
                <a:lnTo>
                  <a:pt x="851" y="2049"/>
                </a:lnTo>
                <a:cubicBezTo>
                  <a:pt x="851" y="1481"/>
                  <a:pt x="1198" y="1072"/>
                  <a:pt x="1670" y="851"/>
                </a:cubicBezTo>
                <a:close/>
                <a:moveTo>
                  <a:pt x="9925" y="10177"/>
                </a:moveTo>
                <a:lnTo>
                  <a:pt x="9925" y="10208"/>
                </a:lnTo>
                <a:lnTo>
                  <a:pt x="9925" y="11846"/>
                </a:lnTo>
                <a:lnTo>
                  <a:pt x="1670" y="11846"/>
                </a:lnTo>
                <a:cubicBezTo>
                  <a:pt x="1229" y="11846"/>
                  <a:pt x="851" y="11468"/>
                  <a:pt x="851" y="11027"/>
                </a:cubicBezTo>
                <a:cubicBezTo>
                  <a:pt x="851" y="10586"/>
                  <a:pt x="1229" y="10177"/>
                  <a:pt x="1670" y="10177"/>
                </a:cubicBezTo>
                <a:close/>
                <a:moveTo>
                  <a:pt x="2111" y="1"/>
                </a:moveTo>
                <a:cubicBezTo>
                  <a:pt x="914" y="1"/>
                  <a:pt x="1" y="946"/>
                  <a:pt x="1" y="2080"/>
                </a:cubicBezTo>
                <a:lnTo>
                  <a:pt x="1" y="11059"/>
                </a:lnTo>
                <a:cubicBezTo>
                  <a:pt x="1" y="11973"/>
                  <a:pt x="757" y="12729"/>
                  <a:pt x="1670" y="12729"/>
                </a:cubicBezTo>
                <a:lnTo>
                  <a:pt x="10334" y="12729"/>
                </a:lnTo>
                <a:cubicBezTo>
                  <a:pt x="10586" y="12729"/>
                  <a:pt x="10775" y="12508"/>
                  <a:pt x="10775" y="12319"/>
                </a:cubicBezTo>
                <a:lnTo>
                  <a:pt x="10775" y="473"/>
                </a:lnTo>
                <a:cubicBezTo>
                  <a:pt x="10775" y="221"/>
                  <a:pt x="10586" y="64"/>
                  <a:pt x="10334" y="64"/>
                </a:cubicBezTo>
                <a:lnTo>
                  <a:pt x="9105" y="64"/>
                </a:lnTo>
                <a:lnTo>
                  <a:pt x="9105" y="3781"/>
                </a:lnTo>
                <a:cubicBezTo>
                  <a:pt x="9105" y="4011"/>
                  <a:pt x="8912" y="4171"/>
                  <a:pt x="8708" y="4171"/>
                </a:cubicBezTo>
                <a:cubicBezTo>
                  <a:pt x="8604" y="4171"/>
                  <a:pt x="8498" y="4129"/>
                  <a:pt x="8412" y="4033"/>
                </a:cubicBezTo>
                <a:lnTo>
                  <a:pt x="7845" y="3498"/>
                </a:lnTo>
                <a:lnTo>
                  <a:pt x="7310" y="4033"/>
                </a:lnTo>
                <a:cubicBezTo>
                  <a:pt x="7214" y="4129"/>
                  <a:pt x="7100" y="4171"/>
                  <a:pt x="6991" y="4171"/>
                </a:cubicBezTo>
                <a:cubicBezTo>
                  <a:pt x="6778" y="4171"/>
                  <a:pt x="6585" y="4011"/>
                  <a:pt x="6585" y="3781"/>
                </a:cubicBezTo>
                <a:lnTo>
                  <a:pt x="6585" y="64"/>
                </a:lnTo>
                <a:lnTo>
                  <a:pt x="2111" y="64"/>
                </a:lnTo>
                <a:lnTo>
                  <a:pt x="2111" y="1"/>
                </a:lnTo>
                <a:close/>
              </a:path>
            </a:pathLst>
          </a:custGeom>
          <a:solidFill>
            <a:srgbClr val="793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7937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7" name="Google Shape;167;p29"/>
          <p:cNvGrpSpPr/>
          <p:nvPr/>
        </p:nvGrpSpPr>
        <p:grpSpPr>
          <a:xfrm>
            <a:off x="2726628" y="2443218"/>
            <a:ext cx="350079" cy="350079"/>
            <a:chOff x="3497300" y="3227275"/>
            <a:chExt cx="296175" cy="296175"/>
          </a:xfrm>
        </p:grpSpPr>
        <p:sp>
          <p:nvSpPr>
            <p:cNvPr id="168" name="Google Shape;168;p29"/>
            <p:cNvSpPr/>
            <p:nvPr/>
          </p:nvSpPr>
          <p:spPr>
            <a:xfrm>
              <a:off x="3609925" y="3339900"/>
              <a:ext cx="69350" cy="68550"/>
            </a:xfrm>
            <a:custGeom>
              <a:avLst/>
              <a:gdLst/>
              <a:ahLst/>
              <a:cxnLst/>
              <a:rect l="l" t="t" r="r" b="b"/>
              <a:pathLst>
                <a:path w="2774" h="2742" extrusionOk="0">
                  <a:moveTo>
                    <a:pt x="1387" y="1"/>
                  </a:moveTo>
                  <a:cubicBezTo>
                    <a:pt x="631" y="1"/>
                    <a:pt x="1" y="631"/>
                    <a:pt x="1" y="1355"/>
                  </a:cubicBezTo>
                  <a:cubicBezTo>
                    <a:pt x="1" y="2112"/>
                    <a:pt x="631" y="2742"/>
                    <a:pt x="1387" y="2742"/>
                  </a:cubicBezTo>
                  <a:cubicBezTo>
                    <a:pt x="2143" y="2742"/>
                    <a:pt x="2773" y="2112"/>
                    <a:pt x="2773" y="1355"/>
                  </a:cubicBezTo>
                  <a:cubicBezTo>
                    <a:pt x="2773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3531175" y="3227275"/>
              <a:ext cx="86650" cy="86675"/>
            </a:xfrm>
            <a:custGeom>
              <a:avLst/>
              <a:gdLst/>
              <a:ahLst/>
              <a:cxnLst/>
              <a:rect l="l" t="t" r="r" b="b"/>
              <a:pathLst>
                <a:path w="3466" h="3467" extrusionOk="0">
                  <a:moveTo>
                    <a:pt x="1733" y="1"/>
                  </a:moveTo>
                  <a:cubicBezTo>
                    <a:pt x="788" y="1"/>
                    <a:pt x="0" y="788"/>
                    <a:pt x="0" y="1733"/>
                  </a:cubicBezTo>
                  <a:cubicBezTo>
                    <a:pt x="0" y="2678"/>
                    <a:pt x="788" y="3466"/>
                    <a:pt x="1733" y="3466"/>
                  </a:cubicBezTo>
                  <a:cubicBezTo>
                    <a:pt x="2741" y="3466"/>
                    <a:pt x="3466" y="2678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3670575" y="3227275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8"/>
                    <a:pt x="788" y="3466"/>
                    <a:pt x="1733" y="3466"/>
                  </a:cubicBezTo>
                  <a:cubicBezTo>
                    <a:pt x="2679" y="3466"/>
                    <a:pt x="3466" y="2678"/>
                    <a:pt x="3466" y="1733"/>
                  </a:cubicBezTo>
                  <a:cubicBezTo>
                    <a:pt x="3466" y="788"/>
                    <a:pt x="2679" y="1"/>
                    <a:pt x="1733" y="1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3622525" y="3421825"/>
              <a:ext cx="41775" cy="25225"/>
            </a:xfrm>
            <a:custGeom>
              <a:avLst/>
              <a:gdLst/>
              <a:ahLst/>
              <a:cxnLst/>
              <a:rect l="l" t="t" r="r" b="b"/>
              <a:pathLst>
                <a:path w="1671" h="1009" extrusionOk="0">
                  <a:moveTo>
                    <a:pt x="1" y="0"/>
                  </a:moveTo>
                  <a:lnTo>
                    <a:pt x="851" y="1008"/>
                  </a:lnTo>
                  <a:lnTo>
                    <a:pt x="1671" y="0"/>
                  </a:lnTo>
                  <a:lnTo>
                    <a:pt x="1671" y="0"/>
                  </a:lnTo>
                  <a:cubicBezTo>
                    <a:pt x="1450" y="126"/>
                    <a:pt x="1167" y="158"/>
                    <a:pt x="851" y="158"/>
                  </a:cubicBezTo>
                  <a:cubicBezTo>
                    <a:pt x="568" y="158"/>
                    <a:pt x="284" y="95"/>
                    <a:pt x="1" y="0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3566600" y="34163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261" y="1"/>
                  </a:moveTo>
                  <a:cubicBezTo>
                    <a:pt x="474" y="599"/>
                    <a:pt x="1" y="1513"/>
                    <a:pt x="1" y="2490"/>
                  </a:cubicBezTo>
                  <a:lnTo>
                    <a:pt x="1" y="3907"/>
                  </a:lnTo>
                  <a:cubicBezTo>
                    <a:pt x="1" y="4096"/>
                    <a:pt x="158" y="4254"/>
                    <a:pt x="379" y="4254"/>
                  </a:cubicBezTo>
                  <a:lnTo>
                    <a:pt x="2805" y="4254"/>
                  </a:lnTo>
                  <a:lnTo>
                    <a:pt x="2805" y="1891"/>
                  </a:lnTo>
                  <a:lnTo>
                    <a:pt x="1261" y="1"/>
                  </a:ln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3653250" y="34171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544" y="0"/>
                  </a:moveTo>
                  <a:lnTo>
                    <a:pt x="1" y="1890"/>
                  </a:lnTo>
                  <a:lnTo>
                    <a:pt x="1" y="4253"/>
                  </a:lnTo>
                  <a:lnTo>
                    <a:pt x="2458" y="4253"/>
                  </a:lnTo>
                  <a:cubicBezTo>
                    <a:pt x="2647" y="4253"/>
                    <a:pt x="2804" y="4096"/>
                    <a:pt x="2804" y="3907"/>
                  </a:cubicBezTo>
                  <a:lnTo>
                    <a:pt x="2804" y="2489"/>
                  </a:lnTo>
                  <a:cubicBezTo>
                    <a:pt x="2773" y="1481"/>
                    <a:pt x="2300" y="567"/>
                    <a:pt x="1544" y="0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3655625" y="3310775"/>
              <a:ext cx="137850" cy="108700"/>
            </a:xfrm>
            <a:custGeom>
              <a:avLst/>
              <a:gdLst/>
              <a:ahLst/>
              <a:cxnLst/>
              <a:rect l="l" t="t" r="r" b="b"/>
              <a:pathLst>
                <a:path w="5514" h="4348" extrusionOk="0">
                  <a:moveTo>
                    <a:pt x="3686" y="1512"/>
                  </a:moveTo>
                  <a:cubicBezTo>
                    <a:pt x="3907" y="1512"/>
                    <a:pt x="4064" y="1670"/>
                    <a:pt x="4064" y="1859"/>
                  </a:cubicBezTo>
                  <a:cubicBezTo>
                    <a:pt x="4064" y="2048"/>
                    <a:pt x="3907" y="2205"/>
                    <a:pt x="3686" y="2205"/>
                  </a:cubicBezTo>
                  <a:lnTo>
                    <a:pt x="2993" y="2205"/>
                  </a:lnTo>
                  <a:cubicBezTo>
                    <a:pt x="2804" y="2205"/>
                    <a:pt x="2646" y="2048"/>
                    <a:pt x="2646" y="1859"/>
                  </a:cubicBezTo>
                  <a:cubicBezTo>
                    <a:pt x="2646" y="1670"/>
                    <a:pt x="2804" y="1512"/>
                    <a:pt x="2993" y="1512"/>
                  </a:cubicBezTo>
                  <a:close/>
                  <a:moveTo>
                    <a:pt x="4127" y="0"/>
                  </a:moveTo>
                  <a:cubicBezTo>
                    <a:pt x="3686" y="536"/>
                    <a:pt x="3056" y="851"/>
                    <a:pt x="2331" y="851"/>
                  </a:cubicBezTo>
                  <a:cubicBezTo>
                    <a:pt x="1607" y="851"/>
                    <a:pt x="977" y="504"/>
                    <a:pt x="536" y="63"/>
                  </a:cubicBezTo>
                  <a:cubicBezTo>
                    <a:pt x="347" y="221"/>
                    <a:pt x="158" y="378"/>
                    <a:pt x="0" y="567"/>
                  </a:cubicBezTo>
                  <a:cubicBezTo>
                    <a:pt x="945" y="756"/>
                    <a:pt x="1638" y="1575"/>
                    <a:pt x="1638" y="2615"/>
                  </a:cubicBezTo>
                  <a:cubicBezTo>
                    <a:pt x="1638" y="2930"/>
                    <a:pt x="1575" y="3214"/>
                    <a:pt x="1449" y="3466"/>
                  </a:cubicBezTo>
                  <a:cubicBezTo>
                    <a:pt x="1859" y="3718"/>
                    <a:pt x="2205" y="4001"/>
                    <a:pt x="2520" y="4348"/>
                  </a:cubicBezTo>
                  <a:lnTo>
                    <a:pt x="5167" y="4348"/>
                  </a:lnTo>
                  <a:cubicBezTo>
                    <a:pt x="5356" y="4348"/>
                    <a:pt x="5513" y="4190"/>
                    <a:pt x="5513" y="4001"/>
                  </a:cubicBezTo>
                  <a:lnTo>
                    <a:pt x="5513" y="2615"/>
                  </a:lnTo>
                  <a:cubicBezTo>
                    <a:pt x="5482" y="1512"/>
                    <a:pt x="4915" y="567"/>
                    <a:pt x="4127" y="0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3497300" y="3309975"/>
              <a:ext cx="136275" cy="108725"/>
            </a:xfrm>
            <a:custGeom>
              <a:avLst/>
              <a:gdLst/>
              <a:ahLst/>
              <a:cxnLst/>
              <a:rect l="l" t="t" r="r" b="b"/>
              <a:pathLst>
                <a:path w="5451" h="4349" extrusionOk="0">
                  <a:moveTo>
                    <a:pt x="2426" y="1544"/>
                  </a:moveTo>
                  <a:cubicBezTo>
                    <a:pt x="2615" y="1544"/>
                    <a:pt x="2773" y="1702"/>
                    <a:pt x="2773" y="1891"/>
                  </a:cubicBezTo>
                  <a:cubicBezTo>
                    <a:pt x="2773" y="2080"/>
                    <a:pt x="2615" y="2237"/>
                    <a:pt x="2426" y="2237"/>
                  </a:cubicBezTo>
                  <a:lnTo>
                    <a:pt x="1733" y="2237"/>
                  </a:lnTo>
                  <a:cubicBezTo>
                    <a:pt x="1513" y="2237"/>
                    <a:pt x="1355" y="2080"/>
                    <a:pt x="1355" y="1891"/>
                  </a:cubicBezTo>
                  <a:cubicBezTo>
                    <a:pt x="1355" y="1702"/>
                    <a:pt x="1513" y="1544"/>
                    <a:pt x="1733" y="1544"/>
                  </a:cubicBezTo>
                  <a:close/>
                  <a:moveTo>
                    <a:pt x="1324" y="1"/>
                  </a:moveTo>
                  <a:cubicBezTo>
                    <a:pt x="536" y="568"/>
                    <a:pt x="1" y="1513"/>
                    <a:pt x="1" y="2552"/>
                  </a:cubicBezTo>
                  <a:lnTo>
                    <a:pt x="1" y="3939"/>
                  </a:lnTo>
                  <a:cubicBezTo>
                    <a:pt x="1" y="4191"/>
                    <a:pt x="95" y="4348"/>
                    <a:pt x="316" y="4348"/>
                  </a:cubicBezTo>
                  <a:lnTo>
                    <a:pt x="2930" y="4348"/>
                  </a:lnTo>
                  <a:cubicBezTo>
                    <a:pt x="3214" y="3970"/>
                    <a:pt x="3561" y="3655"/>
                    <a:pt x="4002" y="3466"/>
                  </a:cubicBezTo>
                  <a:cubicBezTo>
                    <a:pt x="3876" y="3183"/>
                    <a:pt x="3813" y="2930"/>
                    <a:pt x="3813" y="2615"/>
                  </a:cubicBezTo>
                  <a:cubicBezTo>
                    <a:pt x="3813" y="1607"/>
                    <a:pt x="4506" y="757"/>
                    <a:pt x="5451" y="568"/>
                  </a:cubicBezTo>
                  <a:cubicBezTo>
                    <a:pt x="5293" y="347"/>
                    <a:pt x="5104" y="190"/>
                    <a:pt x="4915" y="32"/>
                  </a:cubicBezTo>
                  <a:cubicBezTo>
                    <a:pt x="4474" y="505"/>
                    <a:pt x="3844" y="820"/>
                    <a:pt x="3151" y="820"/>
                  </a:cubicBezTo>
                  <a:cubicBezTo>
                    <a:pt x="2426" y="820"/>
                    <a:pt x="1796" y="505"/>
                    <a:pt x="1324" y="1"/>
                  </a:cubicBezTo>
                  <a:close/>
                </a:path>
              </a:pathLst>
            </a:custGeom>
            <a:solidFill>
              <a:srgbClr val="793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p29"/>
          <p:cNvSpPr txBox="1"/>
          <p:nvPr/>
        </p:nvSpPr>
        <p:spPr>
          <a:xfrm>
            <a:off x="2076016" y="1018202"/>
            <a:ext cx="57950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1" u="none" strike="noStrike" cap="none">
                <a:solidFill>
                  <a:srgbClr val="793700"/>
                </a:solidFill>
                <a:latin typeface="Poppins"/>
                <a:ea typeface="Poppins"/>
                <a:cs typeface="Poppins"/>
                <a:sym typeface="Poppins"/>
              </a:rPr>
              <a:t>meaning comes from 2 words of ancient Greek</a:t>
            </a:r>
            <a:endParaRPr sz="1800" b="0" i="1" u="none" strike="noStrike" cap="none">
              <a:solidFill>
                <a:srgbClr val="7937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7" name="Google Shape;177;p29"/>
          <p:cNvSpPr txBox="1"/>
          <p:nvPr/>
        </p:nvSpPr>
        <p:spPr>
          <a:xfrm>
            <a:off x="6070888" y="4262992"/>
            <a:ext cx="36004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(Merriam-Webster Dictionary)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0"/>
          <p:cNvSpPr txBox="1">
            <a:spLocks noGrp="1"/>
          </p:cNvSpPr>
          <p:nvPr>
            <p:ph type="title"/>
          </p:nvPr>
        </p:nvSpPr>
        <p:spPr>
          <a:xfrm>
            <a:off x="776725" y="339192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Civics &amp; Citizenship Defined </a:t>
            </a:r>
            <a:br>
              <a:rPr lang="en"/>
            </a:br>
            <a:endParaRPr/>
          </a:p>
        </p:txBody>
      </p:sp>
      <p:grpSp>
        <p:nvGrpSpPr>
          <p:cNvPr id="174" name="Google Shape;174;p80"/>
          <p:cNvGrpSpPr/>
          <p:nvPr/>
        </p:nvGrpSpPr>
        <p:grpSpPr>
          <a:xfrm>
            <a:off x="1627254" y="1017983"/>
            <a:ext cx="5838776" cy="3614480"/>
            <a:chOff x="998604" y="258"/>
            <a:chExt cx="5838776" cy="3614480"/>
          </a:xfrm>
        </p:grpSpPr>
        <p:sp>
          <p:nvSpPr>
            <p:cNvPr id="175" name="Google Shape;175;p80"/>
            <p:cNvSpPr/>
            <p:nvPr/>
          </p:nvSpPr>
          <p:spPr>
            <a:xfrm>
              <a:off x="998604" y="258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0"/>
            <p:cNvSpPr txBox="1"/>
            <p:nvPr/>
          </p:nvSpPr>
          <p:spPr>
            <a:xfrm>
              <a:off x="998604" y="258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Civics: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study of government and the rights and duties of citizens.</a:t>
              </a:r>
              <a:endParaRPr/>
            </a:p>
          </p:txBody>
        </p:sp>
        <p:sp>
          <p:nvSpPr>
            <p:cNvPr id="177" name="Google Shape;177;p80"/>
            <p:cNvSpPr/>
            <p:nvPr/>
          </p:nvSpPr>
          <p:spPr>
            <a:xfrm>
              <a:off x="4057011" y="258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0"/>
            <p:cNvSpPr txBox="1"/>
            <p:nvPr/>
          </p:nvSpPr>
          <p:spPr>
            <a:xfrm>
              <a:off x="4057011" y="258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Citizenship: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legal status of being a citizen, granted by birth or naturalisation, giving the citizen certain rights and responsibilities. </a:t>
              </a:r>
              <a:endParaRPr/>
            </a:p>
          </p:txBody>
        </p:sp>
        <p:sp>
          <p:nvSpPr>
            <p:cNvPr id="179" name="Google Shape;179;p80"/>
            <p:cNvSpPr/>
            <p:nvPr/>
          </p:nvSpPr>
          <p:spPr>
            <a:xfrm>
              <a:off x="998604" y="1946517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0"/>
            <p:cNvSpPr txBox="1"/>
            <p:nvPr/>
          </p:nvSpPr>
          <p:spPr>
            <a:xfrm>
              <a:off x="998604" y="1946517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Citizen:</a:t>
              </a:r>
              <a:r>
                <a:rPr lang="en" sz="1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 person who is a member of a certain country or city, who is granted certain rights and privileges because of this, and is expected to act responsibly. </a:t>
              </a:r>
              <a:endParaRPr/>
            </a:p>
          </p:txBody>
        </p:sp>
        <p:sp>
          <p:nvSpPr>
            <p:cNvPr id="181" name="Google Shape;181;p80"/>
            <p:cNvSpPr/>
            <p:nvPr/>
          </p:nvSpPr>
          <p:spPr>
            <a:xfrm>
              <a:off x="4057011" y="1946517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0"/>
            <p:cNvSpPr txBox="1"/>
            <p:nvPr/>
          </p:nvSpPr>
          <p:spPr>
            <a:xfrm>
              <a:off x="4057011" y="1946517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•Civics &amp; Citizenship: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study of the rights and responsibilities of citizens and how the government works. </a:t>
              </a: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Next step</a:t>
            </a:r>
            <a:endParaRPr/>
          </a:p>
        </p:txBody>
      </p:sp>
      <p:sp>
        <p:nvSpPr>
          <p:cNvPr id="188" name="Google Shape;188;p81"/>
          <p:cNvSpPr txBox="1">
            <a:spLocks noGrp="1"/>
          </p:cNvSpPr>
          <p:nvPr>
            <p:ph type="body" idx="1"/>
          </p:nvPr>
        </p:nvSpPr>
        <p:spPr>
          <a:xfrm>
            <a:off x="727505" y="1268016"/>
            <a:ext cx="3886828" cy="326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600" b="1" dirty="0"/>
              <a:t>Apply and analyze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 dirty="0"/>
              <a:t>List five ways that the state could help to improve the living of Citizens.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600"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 dirty="0"/>
              <a:t>List five responsibilities as a Citizens we need to do to protect and uphold the Constitution and the laws of the Maldives</a:t>
            </a:r>
            <a:endParaRPr sz="1600" dirty="0"/>
          </a:p>
        </p:txBody>
      </p:sp>
      <p:pic>
        <p:nvPicPr>
          <p:cNvPr id="2" name="Picture 1" descr="A green book with white text&#10;&#10;Description automatically generated">
            <a:extLst>
              <a:ext uri="{FF2B5EF4-FFF2-40B4-BE49-F238E27FC236}">
                <a16:creationId xmlns:a16="http://schemas.microsoft.com/office/drawing/2014/main" id="{3E58AD79-02A7-5405-1512-D0A05274C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933" y="1301657"/>
            <a:ext cx="2836999" cy="33623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1"/>
          <p:cNvSpPr/>
          <p:nvPr/>
        </p:nvSpPr>
        <p:spPr>
          <a:xfrm>
            <a:off x="187826" y="885366"/>
            <a:ext cx="5315909" cy="2962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our duty to protect and uphold the Constitution and the laws of the Maldives and to honor the freedoms and rights of others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1050" dirty="0"/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ensure every individual is equal before and under the law, and has the right to the equal protection and equal benefit of the law</a:t>
            </a:r>
            <a:r>
              <a:rPr lang="en" sz="2200" b="1" i="0" u="none" strike="noStrike" cap="none" dirty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 </a:t>
            </a:r>
            <a:endParaRPr sz="2200" dirty="0"/>
          </a:p>
        </p:txBody>
      </p:sp>
      <p:sp>
        <p:nvSpPr>
          <p:cNvPr id="78" name="Google Shape;78;p71"/>
          <p:cNvSpPr txBox="1"/>
          <p:nvPr/>
        </p:nvSpPr>
        <p:spPr>
          <a:xfrm>
            <a:off x="3094226" y="4245736"/>
            <a:ext cx="58937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Article 67 of the Constitution - </a:t>
            </a:r>
            <a:endParaRPr dirty="0"/>
          </a:p>
        </p:txBody>
      </p:sp>
      <p:pic>
        <p:nvPicPr>
          <p:cNvPr id="2" name="Picture 1" descr="A green book with white text&#10;&#10;Description automatically generated">
            <a:extLst>
              <a:ext uri="{FF2B5EF4-FFF2-40B4-BE49-F238E27FC236}">
                <a16:creationId xmlns:a16="http://schemas.microsoft.com/office/drawing/2014/main" id="{C183A659-2C4F-8F8D-77A4-FE598F133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94996">
            <a:off x="5632847" y="572112"/>
            <a:ext cx="3183300" cy="37727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2"/>
          <p:cNvSpPr txBox="1">
            <a:spLocks noGrp="1"/>
          </p:cNvSpPr>
          <p:nvPr>
            <p:ph type="body" idx="1"/>
          </p:nvPr>
        </p:nvSpPr>
        <p:spPr>
          <a:xfrm>
            <a:off x="2335530" y="1721658"/>
            <a:ext cx="5574030" cy="2547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5CD2BD-8780-AEBA-340E-A46E82282FC0}"/>
              </a:ext>
            </a:extLst>
          </p:cNvPr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2F1AB79C-E947-989B-7DDA-660AB62CC732}"/>
              </a:ext>
            </a:extLst>
          </p:cNvPr>
          <p:cNvGrpSpPr/>
          <p:nvPr/>
        </p:nvGrpSpPr>
        <p:grpSpPr>
          <a:xfrm>
            <a:off x="1481666" y="1580443"/>
            <a:ext cx="5952067" cy="3482612"/>
            <a:chOff x="1481666" y="1110555"/>
            <a:chExt cx="5952067" cy="3482612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9CFA2CB0-F0EC-774B-A764-30F266227121}"/>
                </a:ext>
              </a:extLst>
            </p:cNvPr>
            <p:cNvGraphicFramePr/>
            <p:nvPr/>
          </p:nvGraphicFramePr>
          <p:xfrm>
            <a:off x="1481666" y="1110555"/>
            <a:ext cx="5952067" cy="34826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1312E9-7C17-EAB2-641D-A711D878DD1F}"/>
                </a:ext>
              </a:extLst>
            </p:cNvPr>
            <p:cNvSpPr txBox="1"/>
            <p:nvPr/>
          </p:nvSpPr>
          <p:spPr>
            <a:xfrm>
              <a:off x="3363143" y="1548704"/>
              <a:ext cx="2053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RIGHTS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754E9E3-8B02-E978-0E68-6599367FBF79}"/>
                </a:ext>
              </a:extLst>
            </p:cNvPr>
            <p:cNvSpPr txBox="1"/>
            <p:nvPr/>
          </p:nvSpPr>
          <p:spPr>
            <a:xfrm>
              <a:off x="3583756" y="3856442"/>
              <a:ext cx="18517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RESPONSIBILITIES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C687EDF-7C70-5A84-B89C-B0B397744312}"/>
              </a:ext>
            </a:extLst>
          </p:cNvPr>
          <p:cNvSpPr txBox="1"/>
          <p:nvPr/>
        </p:nvSpPr>
        <p:spPr>
          <a:xfrm>
            <a:off x="893232" y="655768"/>
            <a:ext cx="70163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Georgia" panose="02040502050405020303" pitchFamily="18" charset="0"/>
              </a:rPr>
              <a:t>Chapter 2, Article 67: </a:t>
            </a:r>
            <a:endParaRPr lang="en-US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Georgia" panose="02040502050405020303" pitchFamily="18" charset="0"/>
              </a:rPr>
              <a:t>The exercise and enjoyment of fundamental rights and freedoms is inseparable from the performance of responsibilities and duties</a:t>
            </a:r>
            <a:endParaRPr lang="en-US" sz="1800" dirty="0"/>
          </a:p>
        </p:txBody>
      </p:sp>
      <p:grpSp>
        <p:nvGrpSpPr>
          <p:cNvPr id="11" name="Google Shape;961;p35">
            <a:extLst>
              <a:ext uri="{FF2B5EF4-FFF2-40B4-BE49-F238E27FC236}">
                <a16:creationId xmlns:a16="http://schemas.microsoft.com/office/drawing/2014/main" id="{888EF804-39CB-CEBB-A0F0-D3C8471578F9}"/>
              </a:ext>
            </a:extLst>
          </p:cNvPr>
          <p:cNvGrpSpPr/>
          <p:nvPr/>
        </p:nvGrpSpPr>
        <p:grpSpPr>
          <a:xfrm rot="2104326">
            <a:off x="-675471" y="3113668"/>
            <a:ext cx="3858905" cy="1844878"/>
            <a:chOff x="6292950" y="4333175"/>
            <a:chExt cx="1259475" cy="602075"/>
          </a:xfrm>
        </p:grpSpPr>
        <p:sp>
          <p:nvSpPr>
            <p:cNvPr id="12" name="Google Shape;962;p35">
              <a:extLst>
                <a:ext uri="{FF2B5EF4-FFF2-40B4-BE49-F238E27FC236}">
                  <a16:creationId xmlns:a16="http://schemas.microsoft.com/office/drawing/2014/main" id="{CCA4E780-D93B-B228-DA5D-DD2758226545}"/>
                </a:ext>
              </a:extLst>
            </p:cNvPr>
            <p:cNvSpPr/>
            <p:nvPr/>
          </p:nvSpPr>
          <p:spPr>
            <a:xfrm>
              <a:off x="6292950" y="4797200"/>
              <a:ext cx="47700" cy="43125"/>
            </a:xfrm>
            <a:custGeom>
              <a:avLst/>
              <a:gdLst/>
              <a:ahLst/>
              <a:cxnLst/>
              <a:rect l="l" t="t" r="r" b="b"/>
              <a:pathLst>
                <a:path w="1908" h="1725" extrusionOk="0">
                  <a:moveTo>
                    <a:pt x="964" y="1"/>
                  </a:moveTo>
                  <a:cubicBezTo>
                    <a:pt x="582" y="1"/>
                    <a:pt x="233" y="256"/>
                    <a:pt x="132" y="643"/>
                  </a:cubicBezTo>
                  <a:cubicBezTo>
                    <a:pt x="0" y="1104"/>
                    <a:pt x="274" y="1575"/>
                    <a:pt x="734" y="1696"/>
                  </a:cubicBezTo>
                  <a:cubicBezTo>
                    <a:pt x="808" y="1715"/>
                    <a:pt x="881" y="1724"/>
                    <a:pt x="954" y="1724"/>
                  </a:cubicBezTo>
                  <a:cubicBezTo>
                    <a:pt x="1336" y="1724"/>
                    <a:pt x="1686" y="1469"/>
                    <a:pt x="1787" y="1082"/>
                  </a:cubicBezTo>
                  <a:cubicBezTo>
                    <a:pt x="1908" y="632"/>
                    <a:pt x="1633" y="161"/>
                    <a:pt x="1184" y="29"/>
                  </a:cubicBezTo>
                  <a:cubicBezTo>
                    <a:pt x="1111" y="10"/>
                    <a:pt x="1037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963;p35">
              <a:extLst>
                <a:ext uri="{FF2B5EF4-FFF2-40B4-BE49-F238E27FC236}">
                  <a16:creationId xmlns:a16="http://schemas.microsoft.com/office/drawing/2014/main" id="{7F5FD06B-1DB6-DDB0-5C62-49B3350C4F47}"/>
                </a:ext>
              </a:extLst>
            </p:cNvPr>
            <p:cNvSpPr/>
            <p:nvPr/>
          </p:nvSpPr>
          <p:spPr>
            <a:xfrm>
              <a:off x="6337050" y="4752000"/>
              <a:ext cx="182325" cy="177750"/>
            </a:xfrm>
            <a:custGeom>
              <a:avLst/>
              <a:gdLst/>
              <a:ahLst/>
              <a:cxnLst/>
              <a:rect l="l" t="t" r="r" b="b"/>
              <a:pathLst>
                <a:path w="7293" h="7110" extrusionOk="0">
                  <a:moveTo>
                    <a:pt x="2900" y="1"/>
                  </a:moveTo>
                  <a:cubicBezTo>
                    <a:pt x="2780" y="1"/>
                    <a:pt x="2661" y="42"/>
                    <a:pt x="2566" y="127"/>
                  </a:cubicBezTo>
                  <a:lnTo>
                    <a:pt x="889" y="1574"/>
                  </a:lnTo>
                  <a:cubicBezTo>
                    <a:pt x="648" y="1782"/>
                    <a:pt x="473" y="2057"/>
                    <a:pt x="396" y="2364"/>
                  </a:cubicBezTo>
                  <a:lnTo>
                    <a:pt x="78" y="3536"/>
                  </a:lnTo>
                  <a:cubicBezTo>
                    <a:pt x="1" y="3843"/>
                    <a:pt x="12" y="4172"/>
                    <a:pt x="110" y="4469"/>
                  </a:cubicBezTo>
                  <a:lnTo>
                    <a:pt x="834" y="6562"/>
                  </a:lnTo>
                  <a:cubicBezTo>
                    <a:pt x="912" y="6778"/>
                    <a:pt x="1104" y="6912"/>
                    <a:pt x="1316" y="6912"/>
                  </a:cubicBezTo>
                  <a:cubicBezTo>
                    <a:pt x="1374" y="6912"/>
                    <a:pt x="1433" y="6902"/>
                    <a:pt x="1492" y="6881"/>
                  </a:cubicBezTo>
                  <a:lnTo>
                    <a:pt x="1591" y="6847"/>
                  </a:lnTo>
                  <a:cubicBezTo>
                    <a:pt x="1854" y="6760"/>
                    <a:pt x="1996" y="6464"/>
                    <a:pt x="1898" y="6201"/>
                  </a:cubicBezTo>
                  <a:lnTo>
                    <a:pt x="1273" y="4359"/>
                  </a:lnTo>
                  <a:lnTo>
                    <a:pt x="3016" y="4830"/>
                  </a:lnTo>
                  <a:lnTo>
                    <a:pt x="5012" y="6903"/>
                  </a:lnTo>
                  <a:cubicBezTo>
                    <a:pt x="5145" y="7041"/>
                    <a:pt x="5319" y="7109"/>
                    <a:pt x="5495" y="7109"/>
                  </a:cubicBezTo>
                  <a:cubicBezTo>
                    <a:pt x="5667" y="7109"/>
                    <a:pt x="5841" y="7043"/>
                    <a:pt x="5977" y="6913"/>
                  </a:cubicBezTo>
                  <a:cubicBezTo>
                    <a:pt x="6250" y="6650"/>
                    <a:pt x="6262" y="6223"/>
                    <a:pt x="5998" y="5948"/>
                  </a:cubicBezTo>
                  <a:lnTo>
                    <a:pt x="4113" y="3997"/>
                  </a:lnTo>
                  <a:lnTo>
                    <a:pt x="6722" y="3241"/>
                  </a:lnTo>
                  <a:cubicBezTo>
                    <a:pt x="7083" y="3142"/>
                    <a:pt x="7292" y="2758"/>
                    <a:pt x="7193" y="2396"/>
                  </a:cubicBezTo>
                  <a:cubicBezTo>
                    <a:pt x="7103" y="2098"/>
                    <a:pt x="6833" y="1897"/>
                    <a:pt x="6533" y="1897"/>
                  </a:cubicBezTo>
                  <a:cubicBezTo>
                    <a:pt x="6469" y="1897"/>
                    <a:pt x="6403" y="1906"/>
                    <a:pt x="6338" y="1925"/>
                  </a:cubicBezTo>
                  <a:lnTo>
                    <a:pt x="3586" y="2714"/>
                  </a:lnTo>
                  <a:lnTo>
                    <a:pt x="1832" y="2254"/>
                  </a:lnTo>
                  <a:lnTo>
                    <a:pt x="3301" y="971"/>
                  </a:lnTo>
                  <a:cubicBezTo>
                    <a:pt x="3521" y="795"/>
                    <a:pt x="3543" y="466"/>
                    <a:pt x="3356" y="259"/>
                  </a:cubicBezTo>
                  <a:lnTo>
                    <a:pt x="3290" y="181"/>
                  </a:lnTo>
                  <a:cubicBezTo>
                    <a:pt x="3188" y="61"/>
                    <a:pt x="3044" y="1"/>
                    <a:pt x="29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964;p35">
              <a:extLst>
                <a:ext uri="{FF2B5EF4-FFF2-40B4-BE49-F238E27FC236}">
                  <a16:creationId xmlns:a16="http://schemas.microsoft.com/office/drawing/2014/main" id="{51DCF230-6DA3-8EE8-8FC2-B8BE504E12C1}"/>
                </a:ext>
              </a:extLst>
            </p:cNvPr>
            <p:cNvSpPr/>
            <p:nvPr/>
          </p:nvSpPr>
          <p:spPr>
            <a:xfrm>
              <a:off x="6363650" y="4627700"/>
              <a:ext cx="48825" cy="42800"/>
            </a:xfrm>
            <a:custGeom>
              <a:avLst/>
              <a:gdLst/>
              <a:ahLst/>
              <a:cxnLst/>
              <a:rect l="l" t="t" r="r" b="b"/>
              <a:pathLst>
                <a:path w="1953" h="1712" extrusionOk="0">
                  <a:moveTo>
                    <a:pt x="974" y="1"/>
                  </a:moveTo>
                  <a:cubicBezTo>
                    <a:pt x="688" y="1"/>
                    <a:pt x="405" y="144"/>
                    <a:pt x="242" y="406"/>
                  </a:cubicBezTo>
                  <a:cubicBezTo>
                    <a:pt x="1" y="801"/>
                    <a:pt x="121" y="1338"/>
                    <a:pt x="516" y="1579"/>
                  </a:cubicBezTo>
                  <a:cubicBezTo>
                    <a:pt x="660" y="1669"/>
                    <a:pt x="819" y="1711"/>
                    <a:pt x="976" y="1711"/>
                  </a:cubicBezTo>
                  <a:cubicBezTo>
                    <a:pt x="1261" y="1711"/>
                    <a:pt x="1537" y="1571"/>
                    <a:pt x="1700" y="1316"/>
                  </a:cubicBezTo>
                  <a:cubicBezTo>
                    <a:pt x="1952" y="911"/>
                    <a:pt x="1831" y="373"/>
                    <a:pt x="1426" y="132"/>
                  </a:cubicBezTo>
                  <a:cubicBezTo>
                    <a:pt x="1287" y="43"/>
                    <a:pt x="1130" y="1"/>
                    <a:pt x="9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965;p35">
              <a:extLst>
                <a:ext uri="{FF2B5EF4-FFF2-40B4-BE49-F238E27FC236}">
                  <a16:creationId xmlns:a16="http://schemas.microsoft.com/office/drawing/2014/main" id="{2339B98A-0169-8E47-51A9-66EC25A23E2E}"/>
                </a:ext>
              </a:extLst>
            </p:cNvPr>
            <p:cNvSpPr/>
            <p:nvPr/>
          </p:nvSpPr>
          <p:spPr>
            <a:xfrm>
              <a:off x="6396550" y="4611725"/>
              <a:ext cx="185025" cy="190300"/>
            </a:xfrm>
            <a:custGeom>
              <a:avLst/>
              <a:gdLst/>
              <a:ahLst/>
              <a:cxnLst/>
              <a:rect l="l" t="t" r="r" b="b"/>
              <a:pathLst>
                <a:path w="7401" h="7612" extrusionOk="0">
                  <a:moveTo>
                    <a:pt x="3842" y="0"/>
                  </a:moveTo>
                  <a:cubicBezTo>
                    <a:pt x="3771" y="0"/>
                    <a:pt x="3699" y="15"/>
                    <a:pt x="3629" y="47"/>
                  </a:cubicBezTo>
                  <a:lnTo>
                    <a:pt x="1601" y="946"/>
                  </a:lnTo>
                  <a:cubicBezTo>
                    <a:pt x="1316" y="1078"/>
                    <a:pt x="1063" y="1287"/>
                    <a:pt x="899" y="1560"/>
                  </a:cubicBezTo>
                  <a:lnTo>
                    <a:pt x="252" y="2580"/>
                  </a:lnTo>
                  <a:cubicBezTo>
                    <a:pt x="88" y="2854"/>
                    <a:pt x="0" y="3161"/>
                    <a:pt x="22" y="3479"/>
                  </a:cubicBezTo>
                  <a:lnTo>
                    <a:pt x="99" y="5694"/>
                  </a:lnTo>
                  <a:cubicBezTo>
                    <a:pt x="110" y="5972"/>
                    <a:pt x="329" y="6188"/>
                    <a:pt x="604" y="6188"/>
                  </a:cubicBezTo>
                  <a:cubicBezTo>
                    <a:pt x="611" y="6188"/>
                    <a:pt x="618" y="6187"/>
                    <a:pt x="625" y="6187"/>
                  </a:cubicBezTo>
                  <a:lnTo>
                    <a:pt x="735" y="6187"/>
                  </a:lnTo>
                  <a:cubicBezTo>
                    <a:pt x="1009" y="6177"/>
                    <a:pt x="1228" y="5946"/>
                    <a:pt x="1217" y="5661"/>
                  </a:cubicBezTo>
                  <a:lnTo>
                    <a:pt x="1151" y="3721"/>
                  </a:lnTo>
                  <a:lnTo>
                    <a:pt x="2686" y="4674"/>
                  </a:lnTo>
                  <a:lnTo>
                    <a:pt x="3991" y="7240"/>
                  </a:lnTo>
                  <a:cubicBezTo>
                    <a:pt x="4107" y="7472"/>
                    <a:pt x="4349" y="7612"/>
                    <a:pt x="4601" y="7612"/>
                  </a:cubicBezTo>
                  <a:cubicBezTo>
                    <a:pt x="4706" y="7612"/>
                    <a:pt x="4812" y="7588"/>
                    <a:pt x="4912" y="7536"/>
                  </a:cubicBezTo>
                  <a:cubicBezTo>
                    <a:pt x="5252" y="7361"/>
                    <a:pt x="5383" y="6955"/>
                    <a:pt x="5208" y="6615"/>
                  </a:cubicBezTo>
                  <a:lnTo>
                    <a:pt x="3980" y="4192"/>
                  </a:lnTo>
                  <a:lnTo>
                    <a:pt x="6699" y="4236"/>
                  </a:lnTo>
                  <a:cubicBezTo>
                    <a:pt x="6706" y="4236"/>
                    <a:pt x="6712" y="4236"/>
                    <a:pt x="6719" y="4236"/>
                  </a:cubicBezTo>
                  <a:cubicBezTo>
                    <a:pt x="7083" y="4236"/>
                    <a:pt x="7390" y="3933"/>
                    <a:pt x="7390" y="3567"/>
                  </a:cubicBezTo>
                  <a:cubicBezTo>
                    <a:pt x="7401" y="3183"/>
                    <a:pt x="7094" y="2876"/>
                    <a:pt x="6721" y="2865"/>
                  </a:cubicBezTo>
                  <a:lnTo>
                    <a:pt x="3848" y="2822"/>
                  </a:lnTo>
                  <a:lnTo>
                    <a:pt x="2313" y="1857"/>
                  </a:lnTo>
                  <a:lnTo>
                    <a:pt x="4089" y="1067"/>
                  </a:lnTo>
                  <a:cubicBezTo>
                    <a:pt x="4342" y="958"/>
                    <a:pt x="4462" y="651"/>
                    <a:pt x="4342" y="398"/>
                  </a:cubicBezTo>
                  <a:lnTo>
                    <a:pt x="4309" y="300"/>
                  </a:lnTo>
                  <a:cubicBezTo>
                    <a:pt x="4221" y="115"/>
                    <a:pt x="4037" y="0"/>
                    <a:pt x="38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66;p35">
              <a:extLst>
                <a:ext uri="{FF2B5EF4-FFF2-40B4-BE49-F238E27FC236}">
                  <a16:creationId xmlns:a16="http://schemas.microsoft.com/office/drawing/2014/main" id="{C1B7C946-A2B7-4609-DE5A-44F2CE3AF3D9}"/>
                </a:ext>
              </a:extLst>
            </p:cNvPr>
            <p:cNvSpPr/>
            <p:nvPr/>
          </p:nvSpPr>
          <p:spPr>
            <a:xfrm>
              <a:off x="6481525" y="4485975"/>
              <a:ext cx="47975" cy="43100"/>
            </a:xfrm>
            <a:custGeom>
              <a:avLst/>
              <a:gdLst/>
              <a:ahLst/>
              <a:cxnLst/>
              <a:rect l="l" t="t" r="r" b="b"/>
              <a:pathLst>
                <a:path w="1919" h="1724" extrusionOk="0">
                  <a:moveTo>
                    <a:pt x="964" y="1"/>
                  </a:moveTo>
                  <a:cubicBezTo>
                    <a:pt x="762" y="1"/>
                    <a:pt x="559" y="70"/>
                    <a:pt x="395" y="209"/>
                  </a:cubicBezTo>
                  <a:cubicBezTo>
                    <a:pt x="44" y="528"/>
                    <a:pt x="0" y="1065"/>
                    <a:pt x="318" y="1427"/>
                  </a:cubicBezTo>
                  <a:cubicBezTo>
                    <a:pt x="485" y="1624"/>
                    <a:pt x="724" y="1723"/>
                    <a:pt x="964" y="1723"/>
                  </a:cubicBezTo>
                  <a:cubicBezTo>
                    <a:pt x="1164" y="1723"/>
                    <a:pt x="1364" y="1654"/>
                    <a:pt x="1524" y="1515"/>
                  </a:cubicBezTo>
                  <a:cubicBezTo>
                    <a:pt x="1886" y="1196"/>
                    <a:pt x="1918" y="659"/>
                    <a:pt x="1611" y="297"/>
                  </a:cubicBezTo>
                  <a:cubicBezTo>
                    <a:pt x="1444" y="100"/>
                    <a:pt x="1205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967;p35">
              <a:extLst>
                <a:ext uri="{FF2B5EF4-FFF2-40B4-BE49-F238E27FC236}">
                  <a16:creationId xmlns:a16="http://schemas.microsoft.com/office/drawing/2014/main" id="{1E632B09-75B5-B755-E82F-722528CF8231}"/>
                </a:ext>
              </a:extLst>
            </p:cNvPr>
            <p:cNvSpPr/>
            <p:nvPr/>
          </p:nvSpPr>
          <p:spPr>
            <a:xfrm>
              <a:off x="6483700" y="4501750"/>
              <a:ext cx="194650" cy="188725"/>
            </a:xfrm>
            <a:custGeom>
              <a:avLst/>
              <a:gdLst/>
              <a:ahLst/>
              <a:cxnLst/>
              <a:rect l="l" t="t" r="r" b="b"/>
              <a:pathLst>
                <a:path w="7786" h="7549" extrusionOk="0">
                  <a:moveTo>
                    <a:pt x="5172" y="1"/>
                  </a:moveTo>
                  <a:cubicBezTo>
                    <a:pt x="5148" y="1"/>
                    <a:pt x="5123" y="2"/>
                    <a:pt x="5099" y="6"/>
                  </a:cubicBezTo>
                  <a:lnTo>
                    <a:pt x="2895" y="270"/>
                  </a:lnTo>
                  <a:cubicBezTo>
                    <a:pt x="2577" y="313"/>
                    <a:pt x="2281" y="445"/>
                    <a:pt x="2051" y="653"/>
                  </a:cubicBezTo>
                  <a:lnTo>
                    <a:pt x="1130" y="1442"/>
                  </a:lnTo>
                  <a:cubicBezTo>
                    <a:pt x="889" y="1651"/>
                    <a:pt x="725" y="1936"/>
                    <a:pt x="637" y="2243"/>
                  </a:cubicBezTo>
                  <a:lnTo>
                    <a:pt x="67" y="4381"/>
                  </a:lnTo>
                  <a:cubicBezTo>
                    <a:pt x="1" y="4655"/>
                    <a:pt x="154" y="4929"/>
                    <a:pt x="428" y="5006"/>
                  </a:cubicBezTo>
                  <a:lnTo>
                    <a:pt x="527" y="5038"/>
                  </a:lnTo>
                  <a:cubicBezTo>
                    <a:pt x="568" y="5048"/>
                    <a:pt x="609" y="5053"/>
                    <a:pt x="649" y="5053"/>
                  </a:cubicBezTo>
                  <a:cubicBezTo>
                    <a:pt x="881" y="5053"/>
                    <a:pt x="1097" y="4899"/>
                    <a:pt x="1163" y="4666"/>
                  </a:cubicBezTo>
                  <a:lnTo>
                    <a:pt x="1656" y="2791"/>
                  </a:lnTo>
                  <a:lnTo>
                    <a:pt x="2840" y="4161"/>
                  </a:lnTo>
                  <a:lnTo>
                    <a:pt x="3344" y="6990"/>
                  </a:lnTo>
                  <a:cubicBezTo>
                    <a:pt x="3403" y="7321"/>
                    <a:pt x="3687" y="7549"/>
                    <a:pt x="4011" y="7549"/>
                  </a:cubicBezTo>
                  <a:cubicBezTo>
                    <a:pt x="4052" y="7549"/>
                    <a:pt x="4093" y="7545"/>
                    <a:pt x="4134" y="7538"/>
                  </a:cubicBezTo>
                  <a:cubicBezTo>
                    <a:pt x="4507" y="7472"/>
                    <a:pt x="4759" y="7122"/>
                    <a:pt x="4693" y="6749"/>
                  </a:cubicBezTo>
                  <a:lnTo>
                    <a:pt x="4222" y="4074"/>
                  </a:lnTo>
                  <a:lnTo>
                    <a:pt x="4222" y="4074"/>
                  </a:lnTo>
                  <a:lnTo>
                    <a:pt x="6809" y="4907"/>
                  </a:lnTo>
                  <a:cubicBezTo>
                    <a:pt x="6881" y="4931"/>
                    <a:pt x="6954" y="4942"/>
                    <a:pt x="7026" y="4942"/>
                  </a:cubicBezTo>
                  <a:cubicBezTo>
                    <a:pt x="7313" y="4942"/>
                    <a:pt x="7576" y="4758"/>
                    <a:pt x="7664" y="4468"/>
                  </a:cubicBezTo>
                  <a:cubicBezTo>
                    <a:pt x="7785" y="4107"/>
                    <a:pt x="7588" y="3723"/>
                    <a:pt x="7226" y="3603"/>
                  </a:cubicBezTo>
                  <a:lnTo>
                    <a:pt x="4496" y="2725"/>
                  </a:lnTo>
                  <a:lnTo>
                    <a:pt x="3301" y="1355"/>
                  </a:lnTo>
                  <a:lnTo>
                    <a:pt x="5230" y="1125"/>
                  </a:lnTo>
                  <a:cubicBezTo>
                    <a:pt x="5515" y="1081"/>
                    <a:pt x="5713" y="828"/>
                    <a:pt x="5680" y="555"/>
                  </a:cubicBezTo>
                  <a:lnTo>
                    <a:pt x="5669" y="445"/>
                  </a:lnTo>
                  <a:cubicBezTo>
                    <a:pt x="5639" y="195"/>
                    <a:pt x="5419" y="1"/>
                    <a:pt x="5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968;p35">
              <a:extLst>
                <a:ext uri="{FF2B5EF4-FFF2-40B4-BE49-F238E27FC236}">
                  <a16:creationId xmlns:a16="http://schemas.microsoft.com/office/drawing/2014/main" id="{F8E7CDFE-C68B-1CF9-6B17-CAB2D093294A}"/>
                </a:ext>
              </a:extLst>
            </p:cNvPr>
            <p:cNvSpPr/>
            <p:nvPr/>
          </p:nvSpPr>
          <p:spPr>
            <a:xfrm>
              <a:off x="6635000" y="4384975"/>
              <a:ext cx="48825" cy="42925"/>
            </a:xfrm>
            <a:custGeom>
              <a:avLst/>
              <a:gdLst/>
              <a:ahLst/>
              <a:cxnLst/>
              <a:rect l="l" t="t" r="r" b="b"/>
              <a:pathLst>
                <a:path w="1953" h="1717" extrusionOk="0">
                  <a:moveTo>
                    <a:pt x="976" y="1"/>
                  </a:moveTo>
                  <a:cubicBezTo>
                    <a:pt x="859" y="1"/>
                    <a:pt x="740" y="24"/>
                    <a:pt x="625" y="73"/>
                  </a:cubicBezTo>
                  <a:cubicBezTo>
                    <a:pt x="198" y="270"/>
                    <a:pt x="1" y="774"/>
                    <a:pt x="187" y="1213"/>
                  </a:cubicBezTo>
                  <a:cubicBezTo>
                    <a:pt x="332" y="1527"/>
                    <a:pt x="643" y="1717"/>
                    <a:pt x="972" y="1717"/>
                  </a:cubicBezTo>
                  <a:cubicBezTo>
                    <a:pt x="1090" y="1717"/>
                    <a:pt x="1211" y="1692"/>
                    <a:pt x="1327" y="1640"/>
                  </a:cubicBezTo>
                  <a:cubicBezTo>
                    <a:pt x="1766" y="1454"/>
                    <a:pt x="1952" y="938"/>
                    <a:pt x="1766" y="511"/>
                  </a:cubicBezTo>
                  <a:cubicBezTo>
                    <a:pt x="1620" y="187"/>
                    <a:pt x="1306" y="1"/>
                    <a:pt x="9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969;p35">
              <a:extLst>
                <a:ext uri="{FF2B5EF4-FFF2-40B4-BE49-F238E27FC236}">
                  <a16:creationId xmlns:a16="http://schemas.microsoft.com/office/drawing/2014/main" id="{AF8BAE06-147A-573A-394F-A47452C2CE53}"/>
                </a:ext>
              </a:extLst>
            </p:cNvPr>
            <p:cNvSpPr/>
            <p:nvPr/>
          </p:nvSpPr>
          <p:spPr>
            <a:xfrm>
              <a:off x="6605950" y="4421550"/>
              <a:ext cx="190525" cy="183550"/>
            </a:xfrm>
            <a:custGeom>
              <a:avLst/>
              <a:gdLst/>
              <a:ahLst/>
              <a:cxnLst/>
              <a:rect l="l" t="t" r="r" b="b"/>
              <a:pathLst>
                <a:path w="7621" h="7342" extrusionOk="0">
                  <a:moveTo>
                    <a:pt x="3795" y="1"/>
                  </a:moveTo>
                  <a:cubicBezTo>
                    <a:pt x="3569" y="1"/>
                    <a:pt x="3341" y="50"/>
                    <a:pt x="3136" y="145"/>
                  </a:cubicBezTo>
                  <a:lnTo>
                    <a:pt x="2029" y="638"/>
                  </a:lnTo>
                  <a:cubicBezTo>
                    <a:pt x="1733" y="759"/>
                    <a:pt x="1492" y="978"/>
                    <a:pt x="1327" y="1251"/>
                  </a:cubicBezTo>
                  <a:lnTo>
                    <a:pt x="154" y="3127"/>
                  </a:lnTo>
                  <a:cubicBezTo>
                    <a:pt x="1" y="3368"/>
                    <a:pt x="77" y="3685"/>
                    <a:pt x="318" y="3828"/>
                  </a:cubicBezTo>
                  <a:lnTo>
                    <a:pt x="406" y="3894"/>
                  </a:lnTo>
                  <a:cubicBezTo>
                    <a:pt x="489" y="3943"/>
                    <a:pt x="580" y="3966"/>
                    <a:pt x="671" y="3966"/>
                  </a:cubicBezTo>
                  <a:cubicBezTo>
                    <a:pt x="845" y="3966"/>
                    <a:pt x="1014" y="3881"/>
                    <a:pt x="1108" y="3729"/>
                  </a:cubicBezTo>
                  <a:lnTo>
                    <a:pt x="2138" y="2074"/>
                  </a:lnTo>
                  <a:lnTo>
                    <a:pt x="2873" y="3729"/>
                  </a:lnTo>
                  <a:lnTo>
                    <a:pt x="2522" y="6580"/>
                  </a:lnTo>
                  <a:cubicBezTo>
                    <a:pt x="2479" y="6953"/>
                    <a:pt x="2752" y="7293"/>
                    <a:pt x="3125" y="7337"/>
                  </a:cubicBezTo>
                  <a:cubicBezTo>
                    <a:pt x="3152" y="7340"/>
                    <a:pt x="3179" y="7342"/>
                    <a:pt x="3206" y="7342"/>
                  </a:cubicBezTo>
                  <a:cubicBezTo>
                    <a:pt x="3546" y="7342"/>
                    <a:pt x="3841" y="7090"/>
                    <a:pt x="3882" y="6745"/>
                  </a:cubicBezTo>
                  <a:lnTo>
                    <a:pt x="4221" y="4048"/>
                  </a:lnTo>
                  <a:lnTo>
                    <a:pt x="6447" y="5593"/>
                  </a:lnTo>
                  <a:cubicBezTo>
                    <a:pt x="6566" y="5678"/>
                    <a:pt x="6703" y="5719"/>
                    <a:pt x="6839" y="5719"/>
                  </a:cubicBezTo>
                  <a:cubicBezTo>
                    <a:pt x="7054" y="5719"/>
                    <a:pt x="7267" y="5617"/>
                    <a:pt x="7401" y="5429"/>
                  </a:cubicBezTo>
                  <a:cubicBezTo>
                    <a:pt x="7620" y="5122"/>
                    <a:pt x="7544" y="4694"/>
                    <a:pt x="7225" y="4475"/>
                  </a:cubicBezTo>
                  <a:lnTo>
                    <a:pt x="4869" y="2830"/>
                  </a:lnTo>
                  <a:lnTo>
                    <a:pt x="4134" y="1186"/>
                  </a:lnTo>
                  <a:lnTo>
                    <a:pt x="4134" y="1186"/>
                  </a:lnTo>
                  <a:lnTo>
                    <a:pt x="6053" y="1515"/>
                  </a:lnTo>
                  <a:cubicBezTo>
                    <a:pt x="6085" y="1521"/>
                    <a:pt x="6117" y="1524"/>
                    <a:pt x="6149" y="1524"/>
                  </a:cubicBezTo>
                  <a:cubicBezTo>
                    <a:pt x="6386" y="1524"/>
                    <a:pt x="6596" y="1349"/>
                    <a:pt x="6645" y="1098"/>
                  </a:cubicBezTo>
                  <a:lnTo>
                    <a:pt x="6655" y="1000"/>
                  </a:lnTo>
                  <a:cubicBezTo>
                    <a:pt x="6711" y="725"/>
                    <a:pt x="6524" y="462"/>
                    <a:pt x="6239" y="408"/>
                  </a:cubicBezTo>
                  <a:lnTo>
                    <a:pt x="4057" y="24"/>
                  </a:lnTo>
                  <a:cubicBezTo>
                    <a:pt x="3971" y="8"/>
                    <a:pt x="3883" y="1"/>
                    <a:pt x="3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970;p35">
              <a:extLst>
                <a:ext uri="{FF2B5EF4-FFF2-40B4-BE49-F238E27FC236}">
                  <a16:creationId xmlns:a16="http://schemas.microsoft.com/office/drawing/2014/main" id="{2ECA174A-8FBD-BBF1-7246-1E82CDECC554}"/>
                </a:ext>
              </a:extLst>
            </p:cNvPr>
            <p:cNvSpPr/>
            <p:nvPr/>
          </p:nvSpPr>
          <p:spPr>
            <a:xfrm>
              <a:off x="6813175" y="4333175"/>
              <a:ext cx="45525" cy="43075"/>
            </a:xfrm>
            <a:custGeom>
              <a:avLst/>
              <a:gdLst/>
              <a:ahLst/>
              <a:cxnLst/>
              <a:rect l="l" t="t" r="r" b="b"/>
              <a:pathLst>
                <a:path w="1821" h="1723" extrusionOk="0">
                  <a:moveTo>
                    <a:pt x="913" y="0"/>
                  </a:moveTo>
                  <a:cubicBezTo>
                    <a:pt x="880" y="0"/>
                    <a:pt x="846" y="2"/>
                    <a:pt x="812" y="6"/>
                  </a:cubicBezTo>
                  <a:cubicBezTo>
                    <a:pt x="340" y="62"/>
                    <a:pt x="0" y="500"/>
                    <a:pt x="66" y="971"/>
                  </a:cubicBezTo>
                  <a:cubicBezTo>
                    <a:pt x="117" y="1408"/>
                    <a:pt x="488" y="1723"/>
                    <a:pt x="916" y="1723"/>
                  </a:cubicBezTo>
                  <a:cubicBezTo>
                    <a:pt x="950" y="1723"/>
                    <a:pt x="985" y="1721"/>
                    <a:pt x="1020" y="1717"/>
                  </a:cubicBezTo>
                  <a:cubicBezTo>
                    <a:pt x="1491" y="1651"/>
                    <a:pt x="1820" y="1224"/>
                    <a:pt x="1765" y="752"/>
                  </a:cubicBezTo>
                  <a:cubicBezTo>
                    <a:pt x="1715" y="315"/>
                    <a:pt x="1343" y="0"/>
                    <a:pt x="9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971;p35">
              <a:extLst>
                <a:ext uri="{FF2B5EF4-FFF2-40B4-BE49-F238E27FC236}">
                  <a16:creationId xmlns:a16="http://schemas.microsoft.com/office/drawing/2014/main" id="{95CEABDA-A755-DE3A-DF12-02FED2A6AF9B}"/>
                </a:ext>
              </a:extLst>
            </p:cNvPr>
            <p:cNvSpPr/>
            <p:nvPr/>
          </p:nvSpPr>
          <p:spPr>
            <a:xfrm>
              <a:off x="6755600" y="4379325"/>
              <a:ext cx="180100" cy="173975"/>
            </a:xfrm>
            <a:custGeom>
              <a:avLst/>
              <a:gdLst/>
              <a:ahLst/>
              <a:cxnLst/>
              <a:rect l="l" t="t" r="r" b="b"/>
              <a:pathLst>
                <a:path w="7204" h="6959" extrusionOk="0">
                  <a:moveTo>
                    <a:pt x="4144" y="0"/>
                  </a:moveTo>
                  <a:cubicBezTo>
                    <a:pt x="4079" y="0"/>
                    <a:pt x="4013" y="5"/>
                    <a:pt x="3948" y="14"/>
                  </a:cubicBezTo>
                  <a:lnTo>
                    <a:pt x="2752" y="167"/>
                  </a:lnTo>
                  <a:cubicBezTo>
                    <a:pt x="2435" y="200"/>
                    <a:pt x="2138" y="331"/>
                    <a:pt x="1897" y="550"/>
                  </a:cubicBezTo>
                  <a:lnTo>
                    <a:pt x="231" y="2009"/>
                  </a:lnTo>
                  <a:cubicBezTo>
                    <a:pt x="11" y="2195"/>
                    <a:pt x="1" y="2513"/>
                    <a:pt x="176" y="2721"/>
                  </a:cubicBezTo>
                  <a:lnTo>
                    <a:pt x="253" y="2809"/>
                  </a:lnTo>
                  <a:cubicBezTo>
                    <a:pt x="354" y="2922"/>
                    <a:pt x="493" y="2980"/>
                    <a:pt x="635" y="2980"/>
                  </a:cubicBezTo>
                  <a:cubicBezTo>
                    <a:pt x="755" y="2980"/>
                    <a:pt x="876" y="2938"/>
                    <a:pt x="976" y="2853"/>
                  </a:cubicBezTo>
                  <a:lnTo>
                    <a:pt x="2435" y="1570"/>
                  </a:lnTo>
                  <a:lnTo>
                    <a:pt x="2654" y="3369"/>
                  </a:lnTo>
                  <a:lnTo>
                    <a:pt x="1492" y="5988"/>
                  </a:lnTo>
                  <a:cubicBezTo>
                    <a:pt x="1339" y="6339"/>
                    <a:pt x="1492" y="6745"/>
                    <a:pt x="1843" y="6899"/>
                  </a:cubicBezTo>
                  <a:cubicBezTo>
                    <a:pt x="1932" y="6939"/>
                    <a:pt x="2026" y="6958"/>
                    <a:pt x="2118" y="6958"/>
                  </a:cubicBezTo>
                  <a:cubicBezTo>
                    <a:pt x="2378" y="6958"/>
                    <a:pt x="2629" y="6807"/>
                    <a:pt x="2742" y="6548"/>
                  </a:cubicBezTo>
                  <a:lnTo>
                    <a:pt x="3849" y="4070"/>
                  </a:lnTo>
                  <a:lnTo>
                    <a:pt x="5527" y="6208"/>
                  </a:lnTo>
                  <a:cubicBezTo>
                    <a:pt x="5658" y="6377"/>
                    <a:pt x="5858" y="6464"/>
                    <a:pt x="6061" y="6464"/>
                  </a:cubicBezTo>
                  <a:cubicBezTo>
                    <a:pt x="6212" y="6464"/>
                    <a:pt x="6365" y="6416"/>
                    <a:pt x="6492" y="6317"/>
                  </a:cubicBezTo>
                  <a:cubicBezTo>
                    <a:pt x="6787" y="6088"/>
                    <a:pt x="6842" y="5649"/>
                    <a:pt x="6601" y="5353"/>
                  </a:cubicBezTo>
                  <a:lnTo>
                    <a:pt x="4825" y="3094"/>
                  </a:lnTo>
                  <a:lnTo>
                    <a:pt x="4606" y="1307"/>
                  </a:lnTo>
                  <a:lnTo>
                    <a:pt x="6338" y="2184"/>
                  </a:lnTo>
                  <a:cubicBezTo>
                    <a:pt x="6411" y="2223"/>
                    <a:pt x="6489" y="2240"/>
                    <a:pt x="6565" y="2240"/>
                  </a:cubicBezTo>
                  <a:cubicBezTo>
                    <a:pt x="6753" y="2240"/>
                    <a:pt x="6935" y="2133"/>
                    <a:pt x="7028" y="1954"/>
                  </a:cubicBezTo>
                  <a:lnTo>
                    <a:pt x="7072" y="1866"/>
                  </a:lnTo>
                  <a:cubicBezTo>
                    <a:pt x="7204" y="1614"/>
                    <a:pt x="7094" y="1307"/>
                    <a:pt x="6842" y="1176"/>
                  </a:cubicBezTo>
                  <a:lnTo>
                    <a:pt x="4869" y="178"/>
                  </a:lnTo>
                  <a:cubicBezTo>
                    <a:pt x="4643" y="65"/>
                    <a:pt x="4396" y="0"/>
                    <a:pt x="4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972;p35">
              <a:extLst>
                <a:ext uri="{FF2B5EF4-FFF2-40B4-BE49-F238E27FC236}">
                  <a16:creationId xmlns:a16="http://schemas.microsoft.com/office/drawing/2014/main" id="{DBC164CA-4F6C-C36E-0D97-85943A9F4393}"/>
                </a:ext>
              </a:extLst>
            </p:cNvPr>
            <p:cNvSpPr/>
            <p:nvPr/>
          </p:nvSpPr>
          <p:spPr>
            <a:xfrm>
              <a:off x="6996825" y="4335225"/>
              <a:ext cx="46325" cy="42875"/>
            </a:xfrm>
            <a:custGeom>
              <a:avLst/>
              <a:gdLst/>
              <a:ahLst/>
              <a:cxnLst/>
              <a:rect l="l" t="t" r="r" b="b"/>
              <a:pathLst>
                <a:path w="1853" h="1715" extrusionOk="0">
                  <a:moveTo>
                    <a:pt x="931" y="0"/>
                  </a:moveTo>
                  <a:cubicBezTo>
                    <a:pt x="516" y="0"/>
                    <a:pt x="155" y="291"/>
                    <a:pt x="76" y="714"/>
                  </a:cubicBezTo>
                  <a:cubicBezTo>
                    <a:pt x="0" y="1174"/>
                    <a:pt x="318" y="1624"/>
                    <a:pt x="778" y="1700"/>
                  </a:cubicBezTo>
                  <a:cubicBezTo>
                    <a:pt x="831" y="1710"/>
                    <a:pt x="884" y="1715"/>
                    <a:pt x="935" y="1715"/>
                  </a:cubicBezTo>
                  <a:cubicBezTo>
                    <a:pt x="1344" y="1715"/>
                    <a:pt x="1698" y="1419"/>
                    <a:pt x="1776" y="1010"/>
                  </a:cubicBezTo>
                  <a:cubicBezTo>
                    <a:pt x="1853" y="538"/>
                    <a:pt x="1546" y="89"/>
                    <a:pt x="1075" y="12"/>
                  </a:cubicBezTo>
                  <a:cubicBezTo>
                    <a:pt x="1026" y="4"/>
                    <a:pt x="978" y="0"/>
                    <a:pt x="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973;p35">
              <a:extLst>
                <a:ext uri="{FF2B5EF4-FFF2-40B4-BE49-F238E27FC236}">
                  <a16:creationId xmlns:a16="http://schemas.microsoft.com/office/drawing/2014/main" id="{D8A21F92-E963-5CF3-D084-98585E8EF3E0}"/>
                </a:ext>
              </a:extLst>
            </p:cNvPr>
            <p:cNvSpPr/>
            <p:nvPr/>
          </p:nvSpPr>
          <p:spPr>
            <a:xfrm>
              <a:off x="6917600" y="4380175"/>
              <a:ext cx="178725" cy="176150"/>
            </a:xfrm>
            <a:custGeom>
              <a:avLst/>
              <a:gdLst/>
              <a:ahLst/>
              <a:cxnLst/>
              <a:rect l="l" t="t" r="r" b="b"/>
              <a:pathLst>
                <a:path w="7149" h="7046" extrusionOk="0">
                  <a:moveTo>
                    <a:pt x="3046" y="0"/>
                  </a:moveTo>
                  <a:cubicBezTo>
                    <a:pt x="2821" y="0"/>
                    <a:pt x="2595" y="49"/>
                    <a:pt x="2390" y="144"/>
                  </a:cubicBezTo>
                  <a:lnTo>
                    <a:pt x="362" y="1054"/>
                  </a:lnTo>
                  <a:cubicBezTo>
                    <a:pt x="110" y="1164"/>
                    <a:pt x="0" y="1471"/>
                    <a:pt x="110" y="1722"/>
                  </a:cubicBezTo>
                  <a:lnTo>
                    <a:pt x="154" y="1821"/>
                  </a:lnTo>
                  <a:cubicBezTo>
                    <a:pt x="242" y="2006"/>
                    <a:pt x="425" y="2121"/>
                    <a:pt x="620" y="2121"/>
                  </a:cubicBezTo>
                  <a:cubicBezTo>
                    <a:pt x="691" y="2121"/>
                    <a:pt x="763" y="2105"/>
                    <a:pt x="833" y="2073"/>
                  </a:cubicBezTo>
                  <a:lnTo>
                    <a:pt x="2599" y="1284"/>
                  </a:lnTo>
                  <a:lnTo>
                    <a:pt x="2292" y="3060"/>
                  </a:lnTo>
                  <a:lnTo>
                    <a:pt x="417" y="5231"/>
                  </a:lnTo>
                  <a:cubicBezTo>
                    <a:pt x="165" y="5516"/>
                    <a:pt x="197" y="5954"/>
                    <a:pt x="483" y="6196"/>
                  </a:cubicBezTo>
                  <a:cubicBezTo>
                    <a:pt x="612" y="6310"/>
                    <a:pt x="771" y="6366"/>
                    <a:pt x="929" y="6366"/>
                  </a:cubicBezTo>
                  <a:cubicBezTo>
                    <a:pt x="1120" y="6366"/>
                    <a:pt x="1310" y="6285"/>
                    <a:pt x="1447" y="6130"/>
                  </a:cubicBezTo>
                  <a:lnTo>
                    <a:pt x="3223" y="4080"/>
                  </a:lnTo>
                  <a:lnTo>
                    <a:pt x="4210" y="6612"/>
                  </a:lnTo>
                  <a:cubicBezTo>
                    <a:pt x="4311" y="6880"/>
                    <a:pt x="4571" y="7046"/>
                    <a:pt x="4845" y="7046"/>
                  </a:cubicBezTo>
                  <a:cubicBezTo>
                    <a:pt x="4930" y="7046"/>
                    <a:pt x="5016" y="7030"/>
                    <a:pt x="5099" y="6996"/>
                  </a:cubicBezTo>
                  <a:cubicBezTo>
                    <a:pt x="5450" y="6865"/>
                    <a:pt x="5625" y="6470"/>
                    <a:pt x="5482" y="6108"/>
                  </a:cubicBezTo>
                  <a:lnTo>
                    <a:pt x="4451" y="3433"/>
                  </a:lnTo>
                  <a:lnTo>
                    <a:pt x="4758" y="1657"/>
                  </a:lnTo>
                  <a:lnTo>
                    <a:pt x="6162" y="3006"/>
                  </a:lnTo>
                  <a:cubicBezTo>
                    <a:pt x="6256" y="3100"/>
                    <a:pt x="6381" y="3147"/>
                    <a:pt x="6506" y="3147"/>
                  </a:cubicBezTo>
                  <a:cubicBezTo>
                    <a:pt x="6642" y="3147"/>
                    <a:pt x="6778" y="3092"/>
                    <a:pt x="6875" y="2984"/>
                  </a:cubicBezTo>
                  <a:lnTo>
                    <a:pt x="6951" y="2918"/>
                  </a:lnTo>
                  <a:cubicBezTo>
                    <a:pt x="7149" y="2709"/>
                    <a:pt x="7138" y="2380"/>
                    <a:pt x="6941" y="2194"/>
                  </a:cubicBezTo>
                  <a:lnTo>
                    <a:pt x="5340" y="648"/>
                  </a:lnTo>
                  <a:cubicBezTo>
                    <a:pt x="5109" y="429"/>
                    <a:pt x="4824" y="287"/>
                    <a:pt x="4507" y="231"/>
                  </a:cubicBezTo>
                  <a:lnTo>
                    <a:pt x="3311" y="23"/>
                  </a:lnTo>
                  <a:cubicBezTo>
                    <a:pt x="3224" y="8"/>
                    <a:pt x="3135" y="0"/>
                    <a:pt x="3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974;p35">
              <a:extLst>
                <a:ext uri="{FF2B5EF4-FFF2-40B4-BE49-F238E27FC236}">
                  <a16:creationId xmlns:a16="http://schemas.microsoft.com/office/drawing/2014/main" id="{F6E9C700-5008-EA81-6782-E5B06820C67B}"/>
                </a:ext>
              </a:extLst>
            </p:cNvPr>
            <p:cNvSpPr/>
            <p:nvPr/>
          </p:nvSpPr>
          <p:spPr>
            <a:xfrm>
              <a:off x="7170850" y="4390825"/>
              <a:ext cx="49100" cy="42900"/>
            </a:xfrm>
            <a:custGeom>
              <a:avLst/>
              <a:gdLst/>
              <a:ahLst/>
              <a:cxnLst/>
              <a:rect l="l" t="t" r="r" b="b"/>
              <a:pathLst>
                <a:path w="1964" h="1716" extrusionOk="0">
                  <a:moveTo>
                    <a:pt x="984" y="1"/>
                  </a:moveTo>
                  <a:cubicBezTo>
                    <a:pt x="669" y="1"/>
                    <a:pt x="368" y="171"/>
                    <a:pt x="220" y="475"/>
                  </a:cubicBezTo>
                  <a:cubicBezTo>
                    <a:pt x="1" y="891"/>
                    <a:pt x="176" y="1406"/>
                    <a:pt x="593" y="1625"/>
                  </a:cubicBezTo>
                  <a:cubicBezTo>
                    <a:pt x="718" y="1686"/>
                    <a:pt x="850" y="1715"/>
                    <a:pt x="980" y="1715"/>
                  </a:cubicBezTo>
                  <a:cubicBezTo>
                    <a:pt x="1296" y="1715"/>
                    <a:pt x="1600" y="1544"/>
                    <a:pt x="1755" y="1242"/>
                  </a:cubicBezTo>
                  <a:cubicBezTo>
                    <a:pt x="1964" y="825"/>
                    <a:pt x="1799" y="310"/>
                    <a:pt x="1372" y="90"/>
                  </a:cubicBezTo>
                  <a:cubicBezTo>
                    <a:pt x="1247" y="30"/>
                    <a:pt x="1114" y="1"/>
                    <a:pt x="9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975;p35">
              <a:extLst>
                <a:ext uri="{FF2B5EF4-FFF2-40B4-BE49-F238E27FC236}">
                  <a16:creationId xmlns:a16="http://schemas.microsoft.com/office/drawing/2014/main" id="{9F7734DC-E6B7-7E0D-B9FB-4AC7655A7D2A}"/>
                </a:ext>
              </a:extLst>
            </p:cNvPr>
            <p:cNvSpPr/>
            <p:nvPr/>
          </p:nvSpPr>
          <p:spPr>
            <a:xfrm>
              <a:off x="7051900" y="4425325"/>
              <a:ext cx="192175" cy="184100"/>
            </a:xfrm>
            <a:custGeom>
              <a:avLst/>
              <a:gdLst/>
              <a:ahLst/>
              <a:cxnLst/>
              <a:rect l="l" t="t" r="r" b="b"/>
              <a:pathLst>
                <a:path w="7687" h="7364" extrusionOk="0">
                  <a:moveTo>
                    <a:pt x="4009" y="1"/>
                  </a:moveTo>
                  <a:cubicBezTo>
                    <a:pt x="3938" y="1"/>
                    <a:pt x="3866" y="6"/>
                    <a:pt x="3794" y="15"/>
                  </a:cubicBezTo>
                  <a:lnTo>
                    <a:pt x="1591" y="289"/>
                  </a:lnTo>
                  <a:cubicBezTo>
                    <a:pt x="1316" y="333"/>
                    <a:pt x="1119" y="586"/>
                    <a:pt x="1152" y="859"/>
                  </a:cubicBezTo>
                  <a:lnTo>
                    <a:pt x="1163" y="969"/>
                  </a:lnTo>
                  <a:cubicBezTo>
                    <a:pt x="1193" y="1223"/>
                    <a:pt x="1421" y="1411"/>
                    <a:pt x="1672" y="1411"/>
                  </a:cubicBezTo>
                  <a:cubicBezTo>
                    <a:pt x="1692" y="1411"/>
                    <a:pt x="1712" y="1410"/>
                    <a:pt x="1733" y="1407"/>
                  </a:cubicBezTo>
                  <a:lnTo>
                    <a:pt x="3662" y="1166"/>
                  </a:lnTo>
                  <a:lnTo>
                    <a:pt x="2851" y="2778"/>
                  </a:lnTo>
                  <a:lnTo>
                    <a:pt x="417" y="4302"/>
                  </a:lnTo>
                  <a:cubicBezTo>
                    <a:pt x="100" y="4511"/>
                    <a:pt x="0" y="4927"/>
                    <a:pt x="198" y="5256"/>
                  </a:cubicBezTo>
                  <a:cubicBezTo>
                    <a:pt x="332" y="5460"/>
                    <a:pt x="552" y="5574"/>
                    <a:pt x="776" y="5574"/>
                  </a:cubicBezTo>
                  <a:cubicBezTo>
                    <a:pt x="901" y="5574"/>
                    <a:pt x="1027" y="5539"/>
                    <a:pt x="1141" y="5464"/>
                  </a:cubicBezTo>
                  <a:lnTo>
                    <a:pt x="3443" y="4028"/>
                  </a:lnTo>
                  <a:lnTo>
                    <a:pt x="3640" y="6736"/>
                  </a:lnTo>
                  <a:cubicBezTo>
                    <a:pt x="3672" y="7089"/>
                    <a:pt x="3969" y="7364"/>
                    <a:pt x="4318" y="7364"/>
                  </a:cubicBezTo>
                  <a:cubicBezTo>
                    <a:pt x="4337" y="7364"/>
                    <a:pt x="4356" y="7363"/>
                    <a:pt x="4375" y="7361"/>
                  </a:cubicBezTo>
                  <a:cubicBezTo>
                    <a:pt x="4759" y="7339"/>
                    <a:pt x="5044" y="7010"/>
                    <a:pt x="5011" y="6626"/>
                  </a:cubicBezTo>
                  <a:lnTo>
                    <a:pt x="4803" y="3765"/>
                  </a:lnTo>
                  <a:lnTo>
                    <a:pt x="5614" y="2153"/>
                  </a:lnTo>
                  <a:lnTo>
                    <a:pt x="6557" y="3853"/>
                  </a:lnTo>
                  <a:cubicBezTo>
                    <a:pt x="6655" y="4018"/>
                    <a:pt x="6830" y="4111"/>
                    <a:pt x="7011" y="4111"/>
                  </a:cubicBezTo>
                  <a:cubicBezTo>
                    <a:pt x="7094" y="4111"/>
                    <a:pt x="7179" y="4092"/>
                    <a:pt x="7258" y="4050"/>
                  </a:cubicBezTo>
                  <a:lnTo>
                    <a:pt x="7346" y="3995"/>
                  </a:lnTo>
                  <a:cubicBezTo>
                    <a:pt x="7599" y="3863"/>
                    <a:pt x="7686" y="3546"/>
                    <a:pt x="7543" y="3305"/>
                  </a:cubicBezTo>
                  <a:lnTo>
                    <a:pt x="6469" y="1364"/>
                  </a:lnTo>
                  <a:cubicBezTo>
                    <a:pt x="6316" y="1090"/>
                    <a:pt x="6074" y="859"/>
                    <a:pt x="5789" y="717"/>
                  </a:cubicBezTo>
                  <a:lnTo>
                    <a:pt x="4715" y="169"/>
                  </a:lnTo>
                  <a:cubicBezTo>
                    <a:pt x="4494" y="58"/>
                    <a:pt x="4254" y="1"/>
                    <a:pt x="40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976;p35">
              <a:extLst>
                <a:ext uri="{FF2B5EF4-FFF2-40B4-BE49-F238E27FC236}">
                  <a16:creationId xmlns:a16="http://schemas.microsoft.com/office/drawing/2014/main" id="{ED65E7B0-1485-5D9D-89DF-AE30AF567720}"/>
                </a:ext>
              </a:extLst>
            </p:cNvPr>
            <p:cNvSpPr/>
            <p:nvPr/>
          </p:nvSpPr>
          <p:spPr>
            <a:xfrm>
              <a:off x="7323250" y="4495100"/>
              <a:ext cx="47450" cy="42975"/>
            </a:xfrm>
            <a:custGeom>
              <a:avLst/>
              <a:gdLst/>
              <a:ahLst/>
              <a:cxnLst/>
              <a:rect l="l" t="t" r="r" b="b"/>
              <a:pathLst>
                <a:path w="1898" h="1719" extrusionOk="0">
                  <a:moveTo>
                    <a:pt x="956" y="1"/>
                  </a:moveTo>
                  <a:cubicBezTo>
                    <a:pt x="728" y="1"/>
                    <a:pt x="499" y="91"/>
                    <a:pt x="329" y="272"/>
                  </a:cubicBezTo>
                  <a:cubicBezTo>
                    <a:pt x="1" y="612"/>
                    <a:pt x="12" y="1150"/>
                    <a:pt x="351" y="1478"/>
                  </a:cubicBezTo>
                  <a:cubicBezTo>
                    <a:pt x="522" y="1639"/>
                    <a:pt x="738" y="1718"/>
                    <a:pt x="952" y="1718"/>
                  </a:cubicBezTo>
                  <a:cubicBezTo>
                    <a:pt x="1177" y="1718"/>
                    <a:pt x="1400" y="1630"/>
                    <a:pt x="1569" y="1457"/>
                  </a:cubicBezTo>
                  <a:cubicBezTo>
                    <a:pt x="1898" y="1116"/>
                    <a:pt x="1886" y="568"/>
                    <a:pt x="1547" y="239"/>
                  </a:cubicBezTo>
                  <a:cubicBezTo>
                    <a:pt x="1382" y="80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977;p35">
              <a:extLst>
                <a:ext uri="{FF2B5EF4-FFF2-40B4-BE49-F238E27FC236}">
                  <a16:creationId xmlns:a16="http://schemas.microsoft.com/office/drawing/2014/main" id="{6B535A4E-2CC4-7108-7AC7-195EA1BD1F62}"/>
                </a:ext>
              </a:extLst>
            </p:cNvPr>
            <p:cNvSpPr/>
            <p:nvPr/>
          </p:nvSpPr>
          <p:spPr>
            <a:xfrm>
              <a:off x="7169750" y="4505575"/>
              <a:ext cx="194100" cy="190050"/>
            </a:xfrm>
            <a:custGeom>
              <a:avLst/>
              <a:gdLst/>
              <a:ahLst/>
              <a:cxnLst/>
              <a:rect l="l" t="t" r="r" b="b"/>
              <a:pathLst>
                <a:path w="7764" h="7602" extrusionOk="0">
                  <a:moveTo>
                    <a:pt x="2804" y="1"/>
                  </a:moveTo>
                  <a:cubicBezTo>
                    <a:pt x="2560" y="1"/>
                    <a:pt x="2342" y="176"/>
                    <a:pt x="2293" y="424"/>
                  </a:cubicBezTo>
                  <a:lnTo>
                    <a:pt x="2281" y="533"/>
                  </a:lnTo>
                  <a:cubicBezTo>
                    <a:pt x="2227" y="807"/>
                    <a:pt x="2413" y="1070"/>
                    <a:pt x="2698" y="1125"/>
                  </a:cubicBezTo>
                  <a:lnTo>
                    <a:pt x="4617" y="1454"/>
                  </a:lnTo>
                  <a:lnTo>
                    <a:pt x="3356" y="2758"/>
                  </a:lnTo>
                  <a:lnTo>
                    <a:pt x="582" y="3504"/>
                  </a:lnTo>
                  <a:cubicBezTo>
                    <a:pt x="220" y="3603"/>
                    <a:pt x="1" y="3986"/>
                    <a:pt x="100" y="4349"/>
                  </a:cubicBezTo>
                  <a:cubicBezTo>
                    <a:pt x="192" y="4651"/>
                    <a:pt x="469" y="4854"/>
                    <a:pt x="768" y="4854"/>
                  </a:cubicBezTo>
                  <a:cubicBezTo>
                    <a:pt x="826" y="4854"/>
                    <a:pt x="885" y="4847"/>
                    <a:pt x="944" y="4831"/>
                  </a:cubicBezTo>
                  <a:lnTo>
                    <a:pt x="3564" y="4118"/>
                  </a:lnTo>
                  <a:lnTo>
                    <a:pt x="2972" y="6771"/>
                  </a:lnTo>
                  <a:cubicBezTo>
                    <a:pt x="2885" y="7133"/>
                    <a:pt x="3115" y="7506"/>
                    <a:pt x="3487" y="7582"/>
                  </a:cubicBezTo>
                  <a:cubicBezTo>
                    <a:pt x="3541" y="7595"/>
                    <a:pt x="3594" y="7601"/>
                    <a:pt x="3647" y="7601"/>
                  </a:cubicBezTo>
                  <a:cubicBezTo>
                    <a:pt x="3959" y="7601"/>
                    <a:pt x="4235" y="7387"/>
                    <a:pt x="4310" y="7068"/>
                  </a:cubicBezTo>
                  <a:lnTo>
                    <a:pt x="4935" y="4271"/>
                  </a:lnTo>
                  <a:lnTo>
                    <a:pt x="6184" y="2967"/>
                  </a:lnTo>
                  <a:lnTo>
                    <a:pt x="6601" y="4863"/>
                  </a:lnTo>
                  <a:cubicBezTo>
                    <a:pt x="6649" y="5104"/>
                    <a:pt x="6865" y="5268"/>
                    <a:pt x="7103" y="5268"/>
                  </a:cubicBezTo>
                  <a:cubicBezTo>
                    <a:pt x="7136" y="5268"/>
                    <a:pt x="7170" y="5265"/>
                    <a:pt x="7204" y="5258"/>
                  </a:cubicBezTo>
                  <a:lnTo>
                    <a:pt x="7314" y="5236"/>
                  </a:lnTo>
                  <a:cubicBezTo>
                    <a:pt x="7588" y="5170"/>
                    <a:pt x="7763" y="4897"/>
                    <a:pt x="7697" y="4622"/>
                  </a:cubicBezTo>
                  <a:lnTo>
                    <a:pt x="7237" y="2463"/>
                  </a:lnTo>
                  <a:cubicBezTo>
                    <a:pt x="7171" y="2144"/>
                    <a:pt x="7007" y="1859"/>
                    <a:pt x="6776" y="1640"/>
                  </a:cubicBezTo>
                  <a:lnTo>
                    <a:pt x="5899" y="807"/>
                  </a:lnTo>
                  <a:cubicBezTo>
                    <a:pt x="5670" y="588"/>
                    <a:pt x="5384" y="434"/>
                    <a:pt x="5066" y="390"/>
                  </a:cubicBezTo>
                  <a:lnTo>
                    <a:pt x="2885" y="7"/>
                  </a:lnTo>
                  <a:cubicBezTo>
                    <a:pt x="2858" y="3"/>
                    <a:pt x="2831" y="1"/>
                    <a:pt x="28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978;p35">
              <a:extLst>
                <a:ext uri="{FF2B5EF4-FFF2-40B4-BE49-F238E27FC236}">
                  <a16:creationId xmlns:a16="http://schemas.microsoft.com/office/drawing/2014/main" id="{A8602E42-721F-33EF-128B-4A2E32297DFE}"/>
                </a:ext>
              </a:extLst>
            </p:cNvPr>
            <p:cNvSpPr/>
            <p:nvPr/>
          </p:nvSpPr>
          <p:spPr>
            <a:xfrm>
              <a:off x="7437000" y="4639200"/>
              <a:ext cx="49100" cy="43025"/>
            </a:xfrm>
            <a:custGeom>
              <a:avLst/>
              <a:gdLst/>
              <a:ahLst/>
              <a:cxnLst/>
              <a:rect l="l" t="t" r="r" b="b"/>
              <a:pathLst>
                <a:path w="1964" h="1721" extrusionOk="0">
                  <a:moveTo>
                    <a:pt x="983" y="1"/>
                  </a:moveTo>
                  <a:cubicBezTo>
                    <a:pt x="840" y="1"/>
                    <a:pt x="694" y="36"/>
                    <a:pt x="560" y="111"/>
                  </a:cubicBezTo>
                  <a:cubicBezTo>
                    <a:pt x="143" y="341"/>
                    <a:pt x="1" y="867"/>
                    <a:pt x="231" y="1284"/>
                  </a:cubicBezTo>
                  <a:cubicBezTo>
                    <a:pt x="388" y="1561"/>
                    <a:pt x="684" y="1720"/>
                    <a:pt x="988" y="1720"/>
                  </a:cubicBezTo>
                  <a:cubicBezTo>
                    <a:pt x="1129" y="1720"/>
                    <a:pt x="1272" y="1686"/>
                    <a:pt x="1404" y="1613"/>
                  </a:cubicBezTo>
                  <a:cubicBezTo>
                    <a:pt x="1821" y="1382"/>
                    <a:pt x="1963" y="856"/>
                    <a:pt x="1733" y="439"/>
                  </a:cubicBezTo>
                  <a:cubicBezTo>
                    <a:pt x="1577" y="157"/>
                    <a:pt x="1285" y="1"/>
                    <a:pt x="9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979;p35">
              <a:extLst>
                <a:ext uri="{FF2B5EF4-FFF2-40B4-BE49-F238E27FC236}">
                  <a16:creationId xmlns:a16="http://schemas.microsoft.com/office/drawing/2014/main" id="{2AAAC887-8E44-0D54-79F7-0F9D24813D3F}"/>
                </a:ext>
              </a:extLst>
            </p:cNvPr>
            <p:cNvSpPr/>
            <p:nvPr/>
          </p:nvSpPr>
          <p:spPr>
            <a:xfrm>
              <a:off x="7265700" y="4618300"/>
              <a:ext cx="185300" cy="189225"/>
            </a:xfrm>
            <a:custGeom>
              <a:avLst/>
              <a:gdLst/>
              <a:ahLst/>
              <a:cxnLst/>
              <a:rect l="l" t="t" r="r" b="b"/>
              <a:pathLst>
                <a:path w="7412" h="7569" extrusionOk="0">
                  <a:moveTo>
                    <a:pt x="3700" y="0"/>
                  </a:moveTo>
                  <a:cubicBezTo>
                    <a:pt x="3516" y="0"/>
                    <a:pt x="3341" y="102"/>
                    <a:pt x="3257" y="278"/>
                  </a:cubicBezTo>
                  <a:lnTo>
                    <a:pt x="3202" y="376"/>
                  </a:lnTo>
                  <a:cubicBezTo>
                    <a:pt x="3081" y="629"/>
                    <a:pt x="3180" y="936"/>
                    <a:pt x="3432" y="1068"/>
                  </a:cubicBezTo>
                  <a:lnTo>
                    <a:pt x="5165" y="1933"/>
                  </a:lnTo>
                  <a:lnTo>
                    <a:pt x="3586" y="2822"/>
                  </a:lnTo>
                  <a:lnTo>
                    <a:pt x="724" y="2734"/>
                  </a:lnTo>
                  <a:cubicBezTo>
                    <a:pt x="711" y="2733"/>
                    <a:pt x="698" y="2733"/>
                    <a:pt x="685" y="2733"/>
                  </a:cubicBezTo>
                  <a:cubicBezTo>
                    <a:pt x="319" y="2733"/>
                    <a:pt x="22" y="3032"/>
                    <a:pt x="12" y="3392"/>
                  </a:cubicBezTo>
                  <a:cubicBezTo>
                    <a:pt x="0" y="3775"/>
                    <a:pt x="297" y="4082"/>
                    <a:pt x="680" y="4094"/>
                  </a:cubicBezTo>
                  <a:lnTo>
                    <a:pt x="3388" y="4181"/>
                  </a:lnTo>
                  <a:lnTo>
                    <a:pt x="2039" y="6549"/>
                  </a:lnTo>
                  <a:cubicBezTo>
                    <a:pt x="1853" y="6878"/>
                    <a:pt x="1974" y="7295"/>
                    <a:pt x="2303" y="7481"/>
                  </a:cubicBezTo>
                  <a:cubicBezTo>
                    <a:pt x="2408" y="7541"/>
                    <a:pt x="2522" y="7569"/>
                    <a:pt x="2635" y="7569"/>
                  </a:cubicBezTo>
                  <a:cubicBezTo>
                    <a:pt x="2875" y="7569"/>
                    <a:pt x="3108" y="7441"/>
                    <a:pt x="3235" y="7218"/>
                  </a:cubicBezTo>
                  <a:lnTo>
                    <a:pt x="4660" y="4729"/>
                  </a:lnTo>
                  <a:lnTo>
                    <a:pt x="6239" y="3841"/>
                  </a:lnTo>
                  <a:lnTo>
                    <a:pt x="6074" y="5782"/>
                  </a:lnTo>
                  <a:cubicBezTo>
                    <a:pt x="6052" y="6067"/>
                    <a:pt x="6261" y="6308"/>
                    <a:pt x="6535" y="6330"/>
                  </a:cubicBezTo>
                  <a:lnTo>
                    <a:pt x="6644" y="6341"/>
                  </a:lnTo>
                  <a:cubicBezTo>
                    <a:pt x="6658" y="6342"/>
                    <a:pt x="6672" y="6342"/>
                    <a:pt x="6685" y="6342"/>
                  </a:cubicBezTo>
                  <a:cubicBezTo>
                    <a:pt x="6952" y="6342"/>
                    <a:pt x="7172" y="6141"/>
                    <a:pt x="7192" y="5870"/>
                  </a:cubicBezTo>
                  <a:lnTo>
                    <a:pt x="7379" y="3666"/>
                  </a:lnTo>
                  <a:cubicBezTo>
                    <a:pt x="7412" y="3348"/>
                    <a:pt x="7335" y="3030"/>
                    <a:pt x="7182" y="2756"/>
                  </a:cubicBezTo>
                  <a:lnTo>
                    <a:pt x="6590" y="1692"/>
                  </a:lnTo>
                  <a:cubicBezTo>
                    <a:pt x="6436" y="1418"/>
                    <a:pt x="6206" y="1199"/>
                    <a:pt x="5921" y="1056"/>
                  </a:cubicBezTo>
                  <a:lnTo>
                    <a:pt x="3937" y="59"/>
                  </a:lnTo>
                  <a:cubicBezTo>
                    <a:pt x="3861" y="19"/>
                    <a:pt x="3780" y="0"/>
                    <a:pt x="3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980;p35">
              <a:extLst>
                <a:ext uri="{FF2B5EF4-FFF2-40B4-BE49-F238E27FC236}">
                  <a16:creationId xmlns:a16="http://schemas.microsoft.com/office/drawing/2014/main" id="{DC8C7B54-DBCE-C563-0EF7-45E9D5DFF6BD}"/>
                </a:ext>
              </a:extLst>
            </p:cNvPr>
            <p:cNvSpPr/>
            <p:nvPr/>
          </p:nvSpPr>
          <p:spPr>
            <a:xfrm>
              <a:off x="7505525" y="4810325"/>
              <a:ext cx="46900" cy="43175"/>
            </a:xfrm>
            <a:custGeom>
              <a:avLst/>
              <a:gdLst/>
              <a:ahLst/>
              <a:cxnLst/>
              <a:rect l="l" t="t" r="r" b="b"/>
              <a:pathLst>
                <a:path w="1876" h="1727" extrusionOk="0">
                  <a:moveTo>
                    <a:pt x="935" y="0"/>
                  </a:moveTo>
                  <a:cubicBezTo>
                    <a:pt x="876" y="0"/>
                    <a:pt x="817" y="6"/>
                    <a:pt x="757" y="19"/>
                  </a:cubicBezTo>
                  <a:cubicBezTo>
                    <a:pt x="296" y="129"/>
                    <a:pt x="1" y="579"/>
                    <a:pt x="99" y="1050"/>
                  </a:cubicBezTo>
                  <a:cubicBezTo>
                    <a:pt x="185" y="1450"/>
                    <a:pt x="545" y="1727"/>
                    <a:pt x="940" y="1727"/>
                  </a:cubicBezTo>
                  <a:cubicBezTo>
                    <a:pt x="999" y="1727"/>
                    <a:pt x="1059" y="1721"/>
                    <a:pt x="1119" y="1708"/>
                  </a:cubicBezTo>
                  <a:cubicBezTo>
                    <a:pt x="1590" y="1598"/>
                    <a:pt x="1875" y="1149"/>
                    <a:pt x="1777" y="677"/>
                  </a:cubicBezTo>
                  <a:cubicBezTo>
                    <a:pt x="1691" y="276"/>
                    <a:pt x="1331" y="0"/>
                    <a:pt x="9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981;p35">
              <a:extLst>
                <a:ext uri="{FF2B5EF4-FFF2-40B4-BE49-F238E27FC236}">
                  <a16:creationId xmlns:a16="http://schemas.microsoft.com/office/drawing/2014/main" id="{15420FEA-E0E5-2886-DC5F-063D62660A39}"/>
                </a:ext>
              </a:extLst>
            </p:cNvPr>
            <p:cNvSpPr/>
            <p:nvPr/>
          </p:nvSpPr>
          <p:spPr>
            <a:xfrm>
              <a:off x="7326550" y="4760675"/>
              <a:ext cx="180925" cy="174575"/>
            </a:xfrm>
            <a:custGeom>
              <a:avLst/>
              <a:gdLst/>
              <a:ahLst/>
              <a:cxnLst/>
              <a:rect l="l" t="t" r="r" b="b"/>
              <a:pathLst>
                <a:path w="7237" h="6983" extrusionOk="0">
                  <a:moveTo>
                    <a:pt x="4502" y="0"/>
                  </a:moveTo>
                  <a:cubicBezTo>
                    <a:pt x="4366" y="0"/>
                    <a:pt x="4231" y="55"/>
                    <a:pt x="4134" y="163"/>
                  </a:cubicBezTo>
                  <a:lnTo>
                    <a:pt x="4057" y="240"/>
                  </a:lnTo>
                  <a:cubicBezTo>
                    <a:pt x="3859" y="438"/>
                    <a:pt x="3871" y="767"/>
                    <a:pt x="4079" y="964"/>
                  </a:cubicBezTo>
                  <a:lnTo>
                    <a:pt x="5482" y="2302"/>
                  </a:lnTo>
                  <a:lnTo>
                    <a:pt x="3717" y="2685"/>
                  </a:lnTo>
                  <a:lnTo>
                    <a:pt x="998" y="1764"/>
                  </a:lnTo>
                  <a:cubicBezTo>
                    <a:pt x="924" y="1739"/>
                    <a:pt x="848" y="1728"/>
                    <a:pt x="774" y="1728"/>
                  </a:cubicBezTo>
                  <a:cubicBezTo>
                    <a:pt x="486" y="1728"/>
                    <a:pt x="217" y="1904"/>
                    <a:pt x="121" y="2192"/>
                  </a:cubicBezTo>
                  <a:cubicBezTo>
                    <a:pt x="0" y="2543"/>
                    <a:pt x="197" y="2938"/>
                    <a:pt x="548" y="3058"/>
                  </a:cubicBezTo>
                  <a:lnTo>
                    <a:pt x="3125" y="3935"/>
                  </a:lnTo>
                  <a:lnTo>
                    <a:pt x="1152" y="5799"/>
                  </a:lnTo>
                  <a:cubicBezTo>
                    <a:pt x="877" y="6062"/>
                    <a:pt x="855" y="6490"/>
                    <a:pt x="1118" y="6764"/>
                  </a:cubicBezTo>
                  <a:cubicBezTo>
                    <a:pt x="1255" y="6906"/>
                    <a:pt x="1437" y="6978"/>
                    <a:pt x="1620" y="6978"/>
                  </a:cubicBezTo>
                  <a:cubicBezTo>
                    <a:pt x="1789" y="6978"/>
                    <a:pt x="1958" y="6917"/>
                    <a:pt x="2095" y="6797"/>
                  </a:cubicBezTo>
                  <a:lnTo>
                    <a:pt x="4178" y="4823"/>
                  </a:lnTo>
                  <a:lnTo>
                    <a:pt x="5942" y="4439"/>
                  </a:lnTo>
                  <a:lnTo>
                    <a:pt x="5219" y="6237"/>
                  </a:lnTo>
                  <a:cubicBezTo>
                    <a:pt x="5121" y="6500"/>
                    <a:pt x="5252" y="6797"/>
                    <a:pt x="5504" y="6906"/>
                  </a:cubicBezTo>
                  <a:lnTo>
                    <a:pt x="5603" y="6950"/>
                  </a:lnTo>
                  <a:cubicBezTo>
                    <a:pt x="5662" y="6973"/>
                    <a:pt x="5724" y="6983"/>
                    <a:pt x="5784" y="6983"/>
                  </a:cubicBezTo>
                  <a:cubicBezTo>
                    <a:pt x="5990" y="6983"/>
                    <a:pt x="6187" y="6860"/>
                    <a:pt x="6271" y="6665"/>
                  </a:cubicBezTo>
                  <a:lnTo>
                    <a:pt x="7094" y="4604"/>
                  </a:lnTo>
                  <a:cubicBezTo>
                    <a:pt x="7214" y="4308"/>
                    <a:pt x="7236" y="3979"/>
                    <a:pt x="7170" y="3672"/>
                  </a:cubicBezTo>
                  <a:lnTo>
                    <a:pt x="6907" y="2488"/>
                  </a:lnTo>
                  <a:cubicBezTo>
                    <a:pt x="6842" y="2181"/>
                    <a:pt x="6688" y="1896"/>
                    <a:pt x="6458" y="1676"/>
                  </a:cubicBezTo>
                  <a:lnTo>
                    <a:pt x="4846" y="141"/>
                  </a:lnTo>
                  <a:cubicBezTo>
                    <a:pt x="4751" y="47"/>
                    <a:pt x="4627" y="0"/>
                    <a:pt x="45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>
            <a:off x="2470897" y="1110637"/>
            <a:ext cx="4369122" cy="2846026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highlight>
                <a:srgbClr val="00008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1850253" y="1792907"/>
            <a:ext cx="5829772" cy="10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3000"/>
              <a:buNone/>
            </a:pPr>
            <a:r>
              <a:rPr lang="en-US" sz="3200" dirty="0">
                <a:latin typeface="Poppins SemiBold"/>
                <a:ea typeface="Poppins SemiBold"/>
                <a:cs typeface="Poppins SemiBold"/>
                <a:sym typeface="Poppins SemiBold"/>
              </a:rPr>
              <a:t>Rights vs. Responsibilities</a:t>
            </a:r>
            <a:endParaRPr sz="3200" dirty="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4"/>
          <p:cNvSpPr txBox="1">
            <a:spLocks noGrp="1"/>
          </p:cNvSpPr>
          <p:nvPr>
            <p:ph type="title"/>
          </p:nvPr>
        </p:nvSpPr>
        <p:spPr>
          <a:xfrm>
            <a:off x="857580" y="2709449"/>
            <a:ext cx="324638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1800" b="0" i="0" u="none" strike="noStrike" baseline="0" dirty="0">
                <a:latin typeface="Georgia" panose="02040502050405020303" pitchFamily="18" charset="0"/>
              </a:rPr>
              <a:t>to preserve and protect the natural environment,</a:t>
            </a:r>
            <a:r>
              <a:rPr lang="en-US" sz="1800" dirty="0">
                <a:latin typeface="Georgia" panose="02040502050405020303" pitchFamily="18" charset="0"/>
              </a:rPr>
              <a:t> </a:t>
            </a:r>
            <a:r>
              <a:rPr lang="en-US" sz="1800" b="0" i="0" u="none" strike="noStrike" baseline="0" dirty="0">
                <a:latin typeface="Georgia" panose="02040502050405020303" pitchFamily="18" charset="0"/>
              </a:rPr>
              <a:t>and to abstain from all forms of pollution</a:t>
            </a:r>
            <a:endParaRPr dirty="0"/>
          </a:p>
        </p:txBody>
      </p:sp>
      <p:sp>
        <p:nvSpPr>
          <p:cNvPr id="96" name="Google Shape;96;p74"/>
          <p:cNvSpPr txBox="1"/>
          <p:nvPr/>
        </p:nvSpPr>
        <p:spPr>
          <a:xfrm>
            <a:off x="5291485" y="2774318"/>
            <a:ext cx="3137463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</a:pPr>
            <a:r>
              <a:rPr lang="en-US" sz="1800" dirty="0">
                <a:solidFill>
                  <a:schemeClr val="dk1"/>
                </a:solidFill>
                <a:latin typeface="Georgia" panose="02040502050405020303" pitchFamily="18" charset="0"/>
                <a:cs typeface="Poppins SemiBold"/>
                <a:sym typeface="Poppins SemiBold"/>
              </a:rPr>
              <a:t>H</a:t>
            </a:r>
            <a:r>
              <a:rPr lang="en" sz="1800" dirty="0">
                <a:solidFill>
                  <a:schemeClr val="dk1"/>
                </a:solidFill>
                <a:latin typeface="Georgia" panose="02040502050405020303" pitchFamily="18" charset="0"/>
                <a:cs typeface="Poppins SemiBold"/>
                <a:sym typeface="Poppins SemiBold"/>
              </a:rPr>
              <a:t>ealthy and ecologically balanced envrironment</a:t>
            </a:r>
            <a:endParaRPr sz="1800" dirty="0">
              <a:latin typeface="Georgia" panose="02040502050405020303" pitchFamily="18" charset="0"/>
            </a:endParaRPr>
          </a:p>
        </p:txBody>
      </p:sp>
      <p:sp>
        <p:nvSpPr>
          <p:cNvPr id="99" name="Google Shape;99;p74"/>
          <p:cNvSpPr/>
          <p:nvPr/>
        </p:nvSpPr>
        <p:spPr>
          <a:xfrm>
            <a:off x="4103966" y="1487203"/>
            <a:ext cx="654346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i="0" u="none" strike="noStrike" cap="none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6000" b="0" i="0" u="none" strike="noStrike" cap="none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E756140-692A-C18D-AF5F-19E646576D8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89566" y="2032487"/>
            <a:ext cx="771390" cy="57637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08519DE8-5871-DA43-D49B-F4B1455C66A6}"/>
              </a:ext>
            </a:extLst>
          </p:cNvPr>
          <p:cNvCxnSpPr>
            <a:cxnSpLocks/>
          </p:cNvCxnSpPr>
          <p:nvPr/>
        </p:nvCxnSpPr>
        <p:spPr>
          <a:xfrm>
            <a:off x="4862357" y="2084489"/>
            <a:ext cx="641378" cy="56337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oogle Shape;119;p77">
            <a:extLst>
              <a:ext uri="{FF2B5EF4-FFF2-40B4-BE49-F238E27FC236}">
                <a16:creationId xmlns:a16="http://schemas.microsoft.com/office/drawing/2014/main" id="{05AE06F0-AA85-F3ED-95FF-9D9B5879C8FC}"/>
              </a:ext>
            </a:extLst>
          </p:cNvPr>
          <p:cNvSpPr txBox="1">
            <a:spLocks/>
          </p:cNvSpPr>
          <p:nvPr/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  <a:defRPr sz="3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 sz="3200" dirty="0"/>
              <a:t>Rights and Responsibilities</a:t>
            </a:r>
          </a:p>
        </p:txBody>
      </p:sp>
      <p:grpSp>
        <p:nvGrpSpPr>
          <p:cNvPr id="20" name="Google Shape;961;p35">
            <a:extLst>
              <a:ext uri="{FF2B5EF4-FFF2-40B4-BE49-F238E27FC236}">
                <a16:creationId xmlns:a16="http://schemas.microsoft.com/office/drawing/2014/main" id="{84736310-3A27-27F0-918D-5DCFD97243DB}"/>
              </a:ext>
            </a:extLst>
          </p:cNvPr>
          <p:cNvGrpSpPr/>
          <p:nvPr/>
        </p:nvGrpSpPr>
        <p:grpSpPr>
          <a:xfrm>
            <a:off x="2480773" y="3569630"/>
            <a:ext cx="3858905" cy="1844878"/>
            <a:chOff x="6292950" y="4333175"/>
            <a:chExt cx="1259475" cy="602075"/>
          </a:xfrm>
        </p:grpSpPr>
        <p:sp>
          <p:nvSpPr>
            <p:cNvPr id="21" name="Google Shape;962;p35">
              <a:extLst>
                <a:ext uri="{FF2B5EF4-FFF2-40B4-BE49-F238E27FC236}">
                  <a16:creationId xmlns:a16="http://schemas.microsoft.com/office/drawing/2014/main" id="{A320F386-8E39-F4C1-1B9C-7881B3D0DBEA}"/>
                </a:ext>
              </a:extLst>
            </p:cNvPr>
            <p:cNvSpPr/>
            <p:nvPr/>
          </p:nvSpPr>
          <p:spPr>
            <a:xfrm>
              <a:off x="6292950" y="4797200"/>
              <a:ext cx="47700" cy="43125"/>
            </a:xfrm>
            <a:custGeom>
              <a:avLst/>
              <a:gdLst/>
              <a:ahLst/>
              <a:cxnLst/>
              <a:rect l="l" t="t" r="r" b="b"/>
              <a:pathLst>
                <a:path w="1908" h="1725" extrusionOk="0">
                  <a:moveTo>
                    <a:pt x="964" y="1"/>
                  </a:moveTo>
                  <a:cubicBezTo>
                    <a:pt x="582" y="1"/>
                    <a:pt x="233" y="256"/>
                    <a:pt x="132" y="643"/>
                  </a:cubicBezTo>
                  <a:cubicBezTo>
                    <a:pt x="0" y="1104"/>
                    <a:pt x="274" y="1575"/>
                    <a:pt x="734" y="1696"/>
                  </a:cubicBezTo>
                  <a:cubicBezTo>
                    <a:pt x="808" y="1715"/>
                    <a:pt x="881" y="1724"/>
                    <a:pt x="954" y="1724"/>
                  </a:cubicBezTo>
                  <a:cubicBezTo>
                    <a:pt x="1336" y="1724"/>
                    <a:pt x="1686" y="1469"/>
                    <a:pt x="1787" y="1082"/>
                  </a:cubicBezTo>
                  <a:cubicBezTo>
                    <a:pt x="1908" y="632"/>
                    <a:pt x="1633" y="161"/>
                    <a:pt x="1184" y="29"/>
                  </a:cubicBezTo>
                  <a:cubicBezTo>
                    <a:pt x="1111" y="10"/>
                    <a:pt x="1037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963;p35">
              <a:extLst>
                <a:ext uri="{FF2B5EF4-FFF2-40B4-BE49-F238E27FC236}">
                  <a16:creationId xmlns:a16="http://schemas.microsoft.com/office/drawing/2014/main" id="{EA007EA0-A279-BA76-2818-0A194E99FAA3}"/>
                </a:ext>
              </a:extLst>
            </p:cNvPr>
            <p:cNvSpPr/>
            <p:nvPr/>
          </p:nvSpPr>
          <p:spPr>
            <a:xfrm>
              <a:off x="6337050" y="4752000"/>
              <a:ext cx="182325" cy="177750"/>
            </a:xfrm>
            <a:custGeom>
              <a:avLst/>
              <a:gdLst/>
              <a:ahLst/>
              <a:cxnLst/>
              <a:rect l="l" t="t" r="r" b="b"/>
              <a:pathLst>
                <a:path w="7293" h="7110" extrusionOk="0">
                  <a:moveTo>
                    <a:pt x="2900" y="1"/>
                  </a:moveTo>
                  <a:cubicBezTo>
                    <a:pt x="2780" y="1"/>
                    <a:pt x="2661" y="42"/>
                    <a:pt x="2566" y="127"/>
                  </a:cubicBezTo>
                  <a:lnTo>
                    <a:pt x="889" y="1574"/>
                  </a:lnTo>
                  <a:cubicBezTo>
                    <a:pt x="648" y="1782"/>
                    <a:pt x="473" y="2057"/>
                    <a:pt x="396" y="2364"/>
                  </a:cubicBezTo>
                  <a:lnTo>
                    <a:pt x="78" y="3536"/>
                  </a:lnTo>
                  <a:cubicBezTo>
                    <a:pt x="1" y="3843"/>
                    <a:pt x="12" y="4172"/>
                    <a:pt x="110" y="4469"/>
                  </a:cubicBezTo>
                  <a:lnTo>
                    <a:pt x="834" y="6562"/>
                  </a:lnTo>
                  <a:cubicBezTo>
                    <a:pt x="912" y="6778"/>
                    <a:pt x="1104" y="6912"/>
                    <a:pt x="1316" y="6912"/>
                  </a:cubicBezTo>
                  <a:cubicBezTo>
                    <a:pt x="1374" y="6912"/>
                    <a:pt x="1433" y="6902"/>
                    <a:pt x="1492" y="6881"/>
                  </a:cubicBezTo>
                  <a:lnTo>
                    <a:pt x="1591" y="6847"/>
                  </a:lnTo>
                  <a:cubicBezTo>
                    <a:pt x="1854" y="6760"/>
                    <a:pt x="1996" y="6464"/>
                    <a:pt x="1898" y="6201"/>
                  </a:cubicBezTo>
                  <a:lnTo>
                    <a:pt x="1273" y="4359"/>
                  </a:lnTo>
                  <a:lnTo>
                    <a:pt x="3016" y="4830"/>
                  </a:lnTo>
                  <a:lnTo>
                    <a:pt x="5012" y="6903"/>
                  </a:lnTo>
                  <a:cubicBezTo>
                    <a:pt x="5145" y="7041"/>
                    <a:pt x="5319" y="7109"/>
                    <a:pt x="5495" y="7109"/>
                  </a:cubicBezTo>
                  <a:cubicBezTo>
                    <a:pt x="5667" y="7109"/>
                    <a:pt x="5841" y="7043"/>
                    <a:pt x="5977" y="6913"/>
                  </a:cubicBezTo>
                  <a:cubicBezTo>
                    <a:pt x="6250" y="6650"/>
                    <a:pt x="6262" y="6223"/>
                    <a:pt x="5998" y="5948"/>
                  </a:cubicBezTo>
                  <a:lnTo>
                    <a:pt x="4113" y="3997"/>
                  </a:lnTo>
                  <a:lnTo>
                    <a:pt x="6722" y="3241"/>
                  </a:lnTo>
                  <a:cubicBezTo>
                    <a:pt x="7083" y="3142"/>
                    <a:pt x="7292" y="2758"/>
                    <a:pt x="7193" y="2396"/>
                  </a:cubicBezTo>
                  <a:cubicBezTo>
                    <a:pt x="7103" y="2098"/>
                    <a:pt x="6833" y="1897"/>
                    <a:pt x="6533" y="1897"/>
                  </a:cubicBezTo>
                  <a:cubicBezTo>
                    <a:pt x="6469" y="1897"/>
                    <a:pt x="6403" y="1906"/>
                    <a:pt x="6338" y="1925"/>
                  </a:cubicBezTo>
                  <a:lnTo>
                    <a:pt x="3586" y="2714"/>
                  </a:lnTo>
                  <a:lnTo>
                    <a:pt x="1832" y="2254"/>
                  </a:lnTo>
                  <a:lnTo>
                    <a:pt x="3301" y="971"/>
                  </a:lnTo>
                  <a:cubicBezTo>
                    <a:pt x="3521" y="795"/>
                    <a:pt x="3543" y="466"/>
                    <a:pt x="3356" y="259"/>
                  </a:cubicBezTo>
                  <a:lnTo>
                    <a:pt x="3290" y="181"/>
                  </a:lnTo>
                  <a:cubicBezTo>
                    <a:pt x="3188" y="61"/>
                    <a:pt x="3044" y="1"/>
                    <a:pt x="29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964;p35">
              <a:extLst>
                <a:ext uri="{FF2B5EF4-FFF2-40B4-BE49-F238E27FC236}">
                  <a16:creationId xmlns:a16="http://schemas.microsoft.com/office/drawing/2014/main" id="{1AD16E19-59B2-6AF0-EF70-84233EE349AD}"/>
                </a:ext>
              </a:extLst>
            </p:cNvPr>
            <p:cNvSpPr/>
            <p:nvPr/>
          </p:nvSpPr>
          <p:spPr>
            <a:xfrm>
              <a:off x="6363650" y="4627700"/>
              <a:ext cx="48825" cy="42800"/>
            </a:xfrm>
            <a:custGeom>
              <a:avLst/>
              <a:gdLst/>
              <a:ahLst/>
              <a:cxnLst/>
              <a:rect l="l" t="t" r="r" b="b"/>
              <a:pathLst>
                <a:path w="1953" h="1712" extrusionOk="0">
                  <a:moveTo>
                    <a:pt x="974" y="1"/>
                  </a:moveTo>
                  <a:cubicBezTo>
                    <a:pt x="688" y="1"/>
                    <a:pt x="405" y="144"/>
                    <a:pt x="242" y="406"/>
                  </a:cubicBezTo>
                  <a:cubicBezTo>
                    <a:pt x="1" y="801"/>
                    <a:pt x="121" y="1338"/>
                    <a:pt x="516" y="1579"/>
                  </a:cubicBezTo>
                  <a:cubicBezTo>
                    <a:pt x="660" y="1669"/>
                    <a:pt x="819" y="1711"/>
                    <a:pt x="976" y="1711"/>
                  </a:cubicBezTo>
                  <a:cubicBezTo>
                    <a:pt x="1261" y="1711"/>
                    <a:pt x="1537" y="1571"/>
                    <a:pt x="1700" y="1316"/>
                  </a:cubicBezTo>
                  <a:cubicBezTo>
                    <a:pt x="1952" y="911"/>
                    <a:pt x="1831" y="373"/>
                    <a:pt x="1426" y="132"/>
                  </a:cubicBezTo>
                  <a:cubicBezTo>
                    <a:pt x="1287" y="43"/>
                    <a:pt x="1130" y="1"/>
                    <a:pt x="9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965;p35">
              <a:extLst>
                <a:ext uri="{FF2B5EF4-FFF2-40B4-BE49-F238E27FC236}">
                  <a16:creationId xmlns:a16="http://schemas.microsoft.com/office/drawing/2014/main" id="{69CEBA75-0326-EA0F-5816-CCF0B406C5FD}"/>
                </a:ext>
              </a:extLst>
            </p:cNvPr>
            <p:cNvSpPr/>
            <p:nvPr/>
          </p:nvSpPr>
          <p:spPr>
            <a:xfrm>
              <a:off x="6396550" y="4611725"/>
              <a:ext cx="185025" cy="190300"/>
            </a:xfrm>
            <a:custGeom>
              <a:avLst/>
              <a:gdLst/>
              <a:ahLst/>
              <a:cxnLst/>
              <a:rect l="l" t="t" r="r" b="b"/>
              <a:pathLst>
                <a:path w="7401" h="7612" extrusionOk="0">
                  <a:moveTo>
                    <a:pt x="3842" y="0"/>
                  </a:moveTo>
                  <a:cubicBezTo>
                    <a:pt x="3771" y="0"/>
                    <a:pt x="3699" y="15"/>
                    <a:pt x="3629" y="47"/>
                  </a:cubicBezTo>
                  <a:lnTo>
                    <a:pt x="1601" y="946"/>
                  </a:lnTo>
                  <a:cubicBezTo>
                    <a:pt x="1316" y="1078"/>
                    <a:pt x="1063" y="1287"/>
                    <a:pt x="899" y="1560"/>
                  </a:cubicBezTo>
                  <a:lnTo>
                    <a:pt x="252" y="2580"/>
                  </a:lnTo>
                  <a:cubicBezTo>
                    <a:pt x="88" y="2854"/>
                    <a:pt x="0" y="3161"/>
                    <a:pt x="22" y="3479"/>
                  </a:cubicBezTo>
                  <a:lnTo>
                    <a:pt x="99" y="5694"/>
                  </a:lnTo>
                  <a:cubicBezTo>
                    <a:pt x="110" y="5972"/>
                    <a:pt x="329" y="6188"/>
                    <a:pt x="604" y="6188"/>
                  </a:cubicBezTo>
                  <a:cubicBezTo>
                    <a:pt x="611" y="6188"/>
                    <a:pt x="618" y="6187"/>
                    <a:pt x="625" y="6187"/>
                  </a:cubicBezTo>
                  <a:lnTo>
                    <a:pt x="735" y="6187"/>
                  </a:lnTo>
                  <a:cubicBezTo>
                    <a:pt x="1009" y="6177"/>
                    <a:pt x="1228" y="5946"/>
                    <a:pt x="1217" y="5661"/>
                  </a:cubicBezTo>
                  <a:lnTo>
                    <a:pt x="1151" y="3721"/>
                  </a:lnTo>
                  <a:lnTo>
                    <a:pt x="2686" y="4674"/>
                  </a:lnTo>
                  <a:lnTo>
                    <a:pt x="3991" y="7240"/>
                  </a:lnTo>
                  <a:cubicBezTo>
                    <a:pt x="4107" y="7472"/>
                    <a:pt x="4349" y="7612"/>
                    <a:pt x="4601" y="7612"/>
                  </a:cubicBezTo>
                  <a:cubicBezTo>
                    <a:pt x="4706" y="7612"/>
                    <a:pt x="4812" y="7588"/>
                    <a:pt x="4912" y="7536"/>
                  </a:cubicBezTo>
                  <a:cubicBezTo>
                    <a:pt x="5252" y="7361"/>
                    <a:pt x="5383" y="6955"/>
                    <a:pt x="5208" y="6615"/>
                  </a:cubicBezTo>
                  <a:lnTo>
                    <a:pt x="3980" y="4192"/>
                  </a:lnTo>
                  <a:lnTo>
                    <a:pt x="6699" y="4236"/>
                  </a:lnTo>
                  <a:cubicBezTo>
                    <a:pt x="6706" y="4236"/>
                    <a:pt x="6712" y="4236"/>
                    <a:pt x="6719" y="4236"/>
                  </a:cubicBezTo>
                  <a:cubicBezTo>
                    <a:pt x="7083" y="4236"/>
                    <a:pt x="7390" y="3933"/>
                    <a:pt x="7390" y="3567"/>
                  </a:cubicBezTo>
                  <a:cubicBezTo>
                    <a:pt x="7401" y="3183"/>
                    <a:pt x="7094" y="2876"/>
                    <a:pt x="6721" y="2865"/>
                  </a:cubicBezTo>
                  <a:lnTo>
                    <a:pt x="3848" y="2822"/>
                  </a:lnTo>
                  <a:lnTo>
                    <a:pt x="2313" y="1857"/>
                  </a:lnTo>
                  <a:lnTo>
                    <a:pt x="4089" y="1067"/>
                  </a:lnTo>
                  <a:cubicBezTo>
                    <a:pt x="4342" y="958"/>
                    <a:pt x="4462" y="651"/>
                    <a:pt x="4342" y="398"/>
                  </a:cubicBezTo>
                  <a:lnTo>
                    <a:pt x="4309" y="300"/>
                  </a:lnTo>
                  <a:cubicBezTo>
                    <a:pt x="4221" y="115"/>
                    <a:pt x="4037" y="0"/>
                    <a:pt x="38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966;p35">
              <a:extLst>
                <a:ext uri="{FF2B5EF4-FFF2-40B4-BE49-F238E27FC236}">
                  <a16:creationId xmlns:a16="http://schemas.microsoft.com/office/drawing/2014/main" id="{D347C776-ED96-5ACD-DA01-701B29A6CEE6}"/>
                </a:ext>
              </a:extLst>
            </p:cNvPr>
            <p:cNvSpPr/>
            <p:nvPr/>
          </p:nvSpPr>
          <p:spPr>
            <a:xfrm>
              <a:off x="6481525" y="4485975"/>
              <a:ext cx="47975" cy="43100"/>
            </a:xfrm>
            <a:custGeom>
              <a:avLst/>
              <a:gdLst/>
              <a:ahLst/>
              <a:cxnLst/>
              <a:rect l="l" t="t" r="r" b="b"/>
              <a:pathLst>
                <a:path w="1919" h="1724" extrusionOk="0">
                  <a:moveTo>
                    <a:pt x="964" y="1"/>
                  </a:moveTo>
                  <a:cubicBezTo>
                    <a:pt x="762" y="1"/>
                    <a:pt x="559" y="70"/>
                    <a:pt x="395" y="209"/>
                  </a:cubicBezTo>
                  <a:cubicBezTo>
                    <a:pt x="44" y="528"/>
                    <a:pt x="0" y="1065"/>
                    <a:pt x="318" y="1427"/>
                  </a:cubicBezTo>
                  <a:cubicBezTo>
                    <a:pt x="485" y="1624"/>
                    <a:pt x="724" y="1723"/>
                    <a:pt x="964" y="1723"/>
                  </a:cubicBezTo>
                  <a:cubicBezTo>
                    <a:pt x="1164" y="1723"/>
                    <a:pt x="1364" y="1654"/>
                    <a:pt x="1524" y="1515"/>
                  </a:cubicBezTo>
                  <a:cubicBezTo>
                    <a:pt x="1886" y="1196"/>
                    <a:pt x="1918" y="659"/>
                    <a:pt x="1611" y="297"/>
                  </a:cubicBezTo>
                  <a:cubicBezTo>
                    <a:pt x="1444" y="100"/>
                    <a:pt x="1205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967;p35">
              <a:extLst>
                <a:ext uri="{FF2B5EF4-FFF2-40B4-BE49-F238E27FC236}">
                  <a16:creationId xmlns:a16="http://schemas.microsoft.com/office/drawing/2014/main" id="{C04BCFC2-E92C-C035-5B02-8494976A95F3}"/>
                </a:ext>
              </a:extLst>
            </p:cNvPr>
            <p:cNvSpPr/>
            <p:nvPr/>
          </p:nvSpPr>
          <p:spPr>
            <a:xfrm>
              <a:off x="6483700" y="4501750"/>
              <a:ext cx="194650" cy="188725"/>
            </a:xfrm>
            <a:custGeom>
              <a:avLst/>
              <a:gdLst/>
              <a:ahLst/>
              <a:cxnLst/>
              <a:rect l="l" t="t" r="r" b="b"/>
              <a:pathLst>
                <a:path w="7786" h="7549" extrusionOk="0">
                  <a:moveTo>
                    <a:pt x="5172" y="1"/>
                  </a:moveTo>
                  <a:cubicBezTo>
                    <a:pt x="5148" y="1"/>
                    <a:pt x="5123" y="2"/>
                    <a:pt x="5099" y="6"/>
                  </a:cubicBezTo>
                  <a:lnTo>
                    <a:pt x="2895" y="270"/>
                  </a:lnTo>
                  <a:cubicBezTo>
                    <a:pt x="2577" y="313"/>
                    <a:pt x="2281" y="445"/>
                    <a:pt x="2051" y="653"/>
                  </a:cubicBezTo>
                  <a:lnTo>
                    <a:pt x="1130" y="1442"/>
                  </a:lnTo>
                  <a:cubicBezTo>
                    <a:pt x="889" y="1651"/>
                    <a:pt x="725" y="1936"/>
                    <a:pt x="637" y="2243"/>
                  </a:cubicBezTo>
                  <a:lnTo>
                    <a:pt x="67" y="4381"/>
                  </a:lnTo>
                  <a:cubicBezTo>
                    <a:pt x="1" y="4655"/>
                    <a:pt x="154" y="4929"/>
                    <a:pt x="428" y="5006"/>
                  </a:cubicBezTo>
                  <a:lnTo>
                    <a:pt x="527" y="5038"/>
                  </a:lnTo>
                  <a:cubicBezTo>
                    <a:pt x="568" y="5048"/>
                    <a:pt x="609" y="5053"/>
                    <a:pt x="649" y="5053"/>
                  </a:cubicBezTo>
                  <a:cubicBezTo>
                    <a:pt x="881" y="5053"/>
                    <a:pt x="1097" y="4899"/>
                    <a:pt x="1163" y="4666"/>
                  </a:cubicBezTo>
                  <a:lnTo>
                    <a:pt x="1656" y="2791"/>
                  </a:lnTo>
                  <a:lnTo>
                    <a:pt x="2840" y="4161"/>
                  </a:lnTo>
                  <a:lnTo>
                    <a:pt x="3344" y="6990"/>
                  </a:lnTo>
                  <a:cubicBezTo>
                    <a:pt x="3403" y="7321"/>
                    <a:pt x="3687" y="7549"/>
                    <a:pt x="4011" y="7549"/>
                  </a:cubicBezTo>
                  <a:cubicBezTo>
                    <a:pt x="4052" y="7549"/>
                    <a:pt x="4093" y="7545"/>
                    <a:pt x="4134" y="7538"/>
                  </a:cubicBezTo>
                  <a:cubicBezTo>
                    <a:pt x="4507" y="7472"/>
                    <a:pt x="4759" y="7122"/>
                    <a:pt x="4693" y="6749"/>
                  </a:cubicBezTo>
                  <a:lnTo>
                    <a:pt x="4222" y="4074"/>
                  </a:lnTo>
                  <a:lnTo>
                    <a:pt x="4222" y="4074"/>
                  </a:lnTo>
                  <a:lnTo>
                    <a:pt x="6809" y="4907"/>
                  </a:lnTo>
                  <a:cubicBezTo>
                    <a:pt x="6881" y="4931"/>
                    <a:pt x="6954" y="4942"/>
                    <a:pt x="7026" y="4942"/>
                  </a:cubicBezTo>
                  <a:cubicBezTo>
                    <a:pt x="7313" y="4942"/>
                    <a:pt x="7576" y="4758"/>
                    <a:pt x="7664" y="4468"/>
                  </a:cubicBezTo>
                  <a:cubicBezTo>
                    <a:pt x="7785" y="4107"/>
                    <a:pt x="7588" y="3723"/>
                    <a:pt x="7226" y="3603"/>
                  </a:cubicBezTo>
                  <a:lnTo>
                    <a:pt x="4496" y="2725"/>
                  </a:lnTo>
                  <a:lnTo>
                    <a:pt x="3301" y="1355"/>
                  </a:lnTo>
                  <a:lnTo>
                    <a:pt x="5230" y="1125"/>
                  </a:lnTo>
                  <a:cubicBezTo>
                    <a:pt x="5515" y="1081"/>
                    <a:pt x="5713" y="828"/>
                    <a:pt x="5680" y="555"/>
                  </a:cubicBezTo>
                  <a:lnTo>
                    <a:pt x="5669" y="445"/>
                  </a:lnTo>
                  <a:cubicBezTo>
                    <a:pt x="5639" y="195"/>
                    <a:pt x="5419" y="1"/>
                    <a:pt x="5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968;p35">
              <a:extLst>
                <a:ext uri="{FF2B5EF4-FFF2-40B4-BE49-F238E27FC236}">
                  <a16:creationId xmlns:a16="http://schemas.microsoft.com/office/drawing/2014/main" id="{DA77930C-CFC5-0840-B7FC-CF9BA7FDB35F}"/>
                </a:ext>
              </a:extLst>
            </p:cNvPr>
            <p:cNvSpPr/>
            <p:nvPr/>
          </p:nvSpPr>
          <p:spPr>
            <a:xfrm>
              <a:off x="6635000" y="4384975"/>
              <a:ext cx="48825" cy="42925"/>
            </a:xfrm>
            <a:custGeom>
              <a:avLst/>
              <a:gdLst/>
              <a:ahLst/>
              <a:cxnLst/>
              <a:rect l="l" t="t" r="r" b="b"/>
              <a:pathLst>
                <a:path w="1953" h="1717" extrusionOk="0">
                  <a:moveTo>
                    <a:pt x="976" y="1"/>
                  </a:moveTo>
                  <a:cubicBezTo>
                    <a:pt x="859" y="1"/>
                    <a:pt x="740" y="24"/>
                    <a:pt x="625" y="73"/>
                  </a:cubicBezTo>
                  <a:cubicBezTo>
                    <a:pt x="198" y="270"/>
                    <a:pt x="1" y="774"/>
                    <a:pt x="187" y="1213"/>
                  </a:cubicBezTo>
                  <a:cubicBezTo>
                    <a:pt x="332" y="1527"/>
                    <a:pt x="643" y="1717"/>
                    <a:pt x="972" y="1717"/>
                  </a:cubicBezTo>
                  <a:cubicBezTo>
                    <a:pt x="1090" y="1717"/>
                    <a:pt x="1211" y="1692"/>
                    <a:pt x="1327" y="1640"/>
                  </a:cubicBezTo>
                  <a:cubicBezTo>
                    <a:pt x="1766" y="1454"/>
                    <a:pt x="1952" y="938"/>
                    <a:pt x="1766" y="511"/>
                  </a:cubicBezTo>
                  <a:cubicBezTo>
                    <a:pt x="1620" y="187"/>
                    <a:pt x="1306" y="1"/>
                    <a:pt x="9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969;p35">
              <a:extLst>
                <a:ext uri="{FF2B5EF4-FFF2-40B4-BE49-F238E27FC236}">
                  <a16:creationId xmlns:a16="http://schemas.microsoft.com/office/drawing/2014/main" id="{DC1E8EF2-3ABA-9968-76F9-25B1AD1AC301}"/>
                </a:ext>
              </a:extLst>
            </p:cNvPr>
            <p:cNvSpPr/>
            <p:nvPr/>
          </p:nvSpPr>
          <p:spPr>
            <a:xfrm>
              <a:off x="6605950" y="4421550"/>
              <a:ext cx="190525" cy="183550"/>
            </a:xfrm>
            <a:custGeom>
              <a:avLst/>
              <a:gdLst/>
              <a:ahLst/>
              <a:cxnLst/>
              <a:rect l="l" t="t" r="r" b="b"/>
              <a:pathLst>
                <a:path w="7621" h="7342" extrusionOk="0">
                  <a:moveTo>
                    <a:pt x="3795" y="1"/>
                  </a:moveTo>
                  <a:cubicBezTo>
                    <a:pt x="3569" y="1"/>
                    <a:pt x="3341" y="50"/>
                    <a:pt x="3136" y="145"/>
                  </a:cubicBezTo>
                  <a:lnTo>
                    <a:pt x="2029" y="638"/>
                  </a:lnTo>
                  <a:cubicBezTo>
                    <a:pt x="1733" y="759"/>
                    <a:pt x="1492" y="978"/>
                    <a:pt x="1327" y="1251"/>
                  </a:cubicBezTo>
                  <a:lnTo>
                    <a:pt x="154" y="3127"/>
                  </a:lnTo>
                  <a:cubicBezTo>
                    <a:pt x="1" y="3368"/>
                    <a:pt x="77" y="3685"/>
                    <a:pt x="318" y="3828"/>
                  </a:cubicBezTo>
                  <a:lnTo>
                    <a:pt x="406" y="3894"/>
                  </a:lnTo>
                  <a:cubicBezTo>
                    <a:pt x="489" y="3943"/>
                    <a:pt x="580" y="3966"/>
                    <a:pt x="671" y="3966"/>
                  </a:cubicBezTo>
                  <a:cubicBezTo>
                    <a:pt x="845" y="3966"/>
                    <a:pt x="1014" y="3881"/>
                    <a:pt x="1108" y="3729"/>
                  </a:cubicBezTo>
                  <a:lnTo>
                    <a:pt x="2138" y="2074"/>
                  </a:lnTo>
                  <a:lnTo>
                    <a:pt x="2873" y="3729"/>
                  </a:lnTo>
                  <a:lnTo>
                    <a:pt x="2522" y="6580"/>
                  </a:lnTo>
                  <a:cubicBezTo>
                    <a:pt x="2479" y="6953"/>
                    <a:pt x="2752" y="7293"/>
                    <a:pt x="3125" y="7337"/>
                  </a:cubicBezTo>
                  <a:cubicBezTo>
                    <a:pt x="3152" y="7340"/>
                    <a:pt x="3179" y="7342"/>
                    <a:pt x="3206" y="7342"/>
                  </a:cubicBezTo>
                  <a:cubicBezTo>
                    <a:pt x="3546" y="7342"/>
                    <a:pt x="3841" y="7090"/>
                    <a:pt x="3882" y="6745"/>
                  </a:cubicBezTo>
                  <a:lnTo>
                    <a:pt x="4221" y="4048"/>
                  </a:lnTo>
                  <a:lnTo>
                    <a:pt x="6447" y="5593"/>
                  </a:lnTo>
                  <a:cubicBezTo>
                    <a:pt x="6566" y="5678"/>
                    <a:pt x="6703" y="5719"/>
                    <a:pt x="6839" y="5719"/>
                  </a:cubicBezTo>
                  <a:cubicBezTo>
                    <a:pt x="7054" y="5719"/>
                    <a:pt x="7267" y="5617"/>
                    <a:pt x="7401" y="5429"/>
                  </a:cubicBezTo>
                  <a:cubicBezTo>
                    <a:pt x="7620" y="5122"/>
                    <a:pt x="7544" y="4694"/>
                    <a:pt x="7225" y="4475"/>
                  </a:cubicBezTo>
                  <a:lnTo>
                    <a:pt x="4869" y="2830"/>
                  </a:lnTo>
                  <a:lnTo>
                    <a:pt x="4134" y="1186"/>
                  </a:lnTo>
                  <a:lnTo>
                    <a:pt x="4134" y="1186"/>
                  </a:lnTo>
                  <a:lnTo>
                    <a:pt x="6053" y="1515"/>
                  </a:lnTo>
                  <a:cubicBezTo>
                    <a:pt x="6085" y="1521"/>
                    <a:pt x="6117" y="1524"/>
                    <a:pt x="6149" y="1524"/>
                  </a:cubicBezTo>
                  <a:cubicBezTo>
                    <a:pt x="6386" y="1524"/>
                    <a:pt x="6596" y="1349"/>
                    <a:pt x="6645" y="1098"/>
                  </a:cubicBezTo>
                  <a:lnTo>
                    <a:pt x="6655" y="1000"/>
                  </a:lnTo>
                  <a:cubicBezTo>
                    <a:pt x="6711" y="725"/>
                    <a:pt x="6524" y="462"/>
                    <a:pt x="6239" y="408"/>
                  </a:cubicBezTo>
                  <a:lnTo>
                    <a:pt x="4057" y="24"/>
                  </a:lnTo>
                  <a:cubicBezTo>
                    <a:pt x="3971" y="8"/>
                    <a:pt x="3883" y="1"/>
                    <a:pt x="3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970;p35">
              <a:extLst>
                <a:ext uri="{FF2B5EF4-FFF2-40B4-BE49-F238E27FC236}">
                  <a16:creationId xmlns:a16="http://schemas.microsoft.com/office/drawing/2014/main" id="{856C1487-19B4-AA76-49EA-6212C40DF0DB}"/>
                </a:ext>
              </a:extLst>
            </p:cNvPr>
            <p:cNvSpPr/>
            <p:nvPr/>
          </p:nvSpPr>
          <p:spPr>
            <a:xfrm>
              <a:off x="6813175" y="4333175"/>
              <a:ext cx="45525" cy="43075"/>
            </a:xfrm>
            <a:custGeom>
              <a:avLst/>
              <a:gdLst/>
              <a:ahLst/>
              <a:cxnLst/>
              <a:rect l="l" t="t" r="r" b="b"/>
              <a:pathLst>
                <a:path w="1821" h="1723" extrusionOk="0">
                  <a:moveTo>
                    <a:pt x="913" y="0"/>
                  </a:moveTo>
                  <a:cubicBezTo>
                    <a:pt x="880" y="0"/>
                    <a:pt x="846" y="2"/>
                    <a:pt x="812" y="6"/>
                  </a:cubicBezTo>
                  <a:cubicBezTo>
                    <a:pt x="340" y="62"/>
                    <a:pt x="0" y="500"/>
                    <a:pt x="66" y="971"/>
                  </a:cubicBezTo>
                  <a:cubicBezTo>
                    <a:pt x="117" y="1408"/>
                    <a:pt x="488" y="1723"/>
                    <a:pt x="916" y="1723"/>
                  </a:cubicBezTo>
                  <a:cubicBezTo>
                    <a:pt x="950" y="1723"/>
                    <a:pt x="985" y="1721"/>
                    <a:pt x="1020" y="1717"/>
                  </a:cubicBezTo>
                  <a:cubicBezTo>
                    <a:pt x="1491" y="1651"/>
                    <a:pt x="1820" y="1224"/>
                    <a:pt x="1765" y="752"/>
                  </a:cubicBezTo>
                  <a:cubicBezTo>
                    <a:pt x="1715" y="315"/>
                    <a:pt x="1343" y="0"/>
                    <a:pt x="9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971;p35">
              <a:extLst>
                <a:ext uri="{FF2B5EF4-FFF2-40B4-BE49-F238E27FC236}">
                  <a16:creationId xmlns:a16="http://schemas.microsoft.com/office/drawing/2014/main" id="{2D232850-3F8C-E971-51AA-3F0120C6BC32}"/>
                </a:ext>
              </a:extLst>
            </p:cNvPr>
            <p:cNvSpPr/>
            <p:nvPr/>
          </p:nvSpPr>
          <p:spPr>
            <a:xfrm>
              <a:off x="6755600" y="4379325"/>
              <a:ext cx="180100" cy="173975"/>
            </a:xfrm>
            <a:custGeom>
              <a:avLst/>
              <a:gdLst/>
              <a:ahLst/>
              <a:cxnLst/>
              <a:rect l="l" t="t" r="r" b="b"/>
              <a:pathLst>
                <a:path w="7204" h="6959" extrusionOk="0">
                  <a:moveTo>
                    <a:pt x="4144" y="0"/>
                  </a:moveTo>
                  <a:cubicBezTo>
                    <a:pt x="4079" y="0"/>
                    <a:pt x="4013" y="5"/>
                    <a:pt x="3948" y="14"/>
                  </a:cubicBezTo>
                  <a:lnTo>
                    <a:pt x="2752" y="167"/>
                  </a:lnTo>
                  <a:cubicBezTo>
                    <a:pt x="2435" y="200"/>
                    <a:pt x="2138" y="331"/>
                    <a:pt x="1897" y="550"/>
                  </a:cubicBezTo>
                  <a:lnTo>
                    <a:pt x="231" y="2009"/>
                  </a:lnTo>
                  <a:cubicBezTo>
                    <a:pt x="11" y="2195"/>
                    <a:pt x="1" y="2513"/>
                    <a:pt x="176" y="2721"/>
                  </a:cubicBezTo>
                  <a:lnTo>
                    <a:pt x="253" y="2809"/>
                  </a:lnTo>
                  <a:cubicBezTo>
                    <a:pt x="354" y="2922"/>
                    <a:pt x="493" y="2980"/>
                    <a:pt x="635" y="2980"/>
                  </a:cubicBezTo>
                  <a:cubicBezTo>
                    <a:pt x="755" y="2980"/>
                    <a:pt x="876" y="2938"/>
                    <a:pt x="976" y="2853"/>
                  </a:cubicBezTo>
                  <a:lnTo>
                    <a:pt x="2435" y="1570"/>
                  </a:lnTo>
                  <a:lnTo>
                    <a:pt x="2654" y="3369"/>
                  </a:lnTo>
                  <a:lnTo>
                    <a:pt x="1492" y="5988"/>
                  </a:lnTo>
                  <a:cubicBezTo>
                    <a:pt x="1339" y="6339"/>
                    <a:pt x="1492" y="6745"/>
                    <a:pt x="1843" y="6899"/>
                  </a:cubicBezTo>
                  <a:cubicBezTo>
                    <a:pt x="1932" y="6939"/>
                    <a:pt x="2026" y="6958"/>
                    <a:pt x="2118" y="6958"/>
                  </a:cubicBezTo>
                  <a:cubicBezTo>
                    <a:pt x="2378" y="6958"/>
                    <a:pt x="2629" y="6807"/>
                    <a:pt x="2742" y="6548"/>
                  </a:cubicBezTo>
                  <a:lnTo>
                    <a:pt x="3849" y="4070"/>
                  </a:lnTo>
                  <a:lnTo>
                    <a:pt x="5527" y="6208"/>
                  </a:lnTo>
                  <a:cubicBezTo>
                    <a:pt x="5658" y="6377"/>
                    <a:pt x="5858" y="6464"/>
                    <a:pt x="6061" y="6464"/>
                  </a:cubicBezTo>
                  <a:cubicBezTo>
                    <a:pt x="6212" y="6464"/>
                    <a:pt x="6365" y="6416"/>
                    <a:pt x="6492" y="6317"/>
                  </a:cubicBezTo>
                  <a:cubicBezTo>
                    <a:pt x="6787" y="6088"/>
                    <a:pt x="6842" y="5649"/>
                    <a:pt x="6601" y="5353"/>
                  </a:cubicBezTo>
                  <a:lnTo>
                    <a:pt x="4825" y="3094"/>
                  </a:lnTo>
                  <a:lnTo>
                    <a:pt x="4606" y="1307"/>
                  </a:lnTo>
                  <a:lnTo>
                    <a:pt x="6338" y="2184"/>
                  </a:lnTo>
                  <a:cubicBezTo>
                    <a:pt x="6411" y="2223"/>
                    <a:pt x="6489" y="2240"/>
                    <a:pt x="6565" y="2240"/>
                  </a:cubicBezTo>
                  <a:cubicBezTo>
                    <a:pt x="6753" y="2240"/>
                    <a:pt x="6935" y="2133"/>
                    <a:pt x="7028" y="1954"/>
                  </a:cubicBezTo>
                  <a:lnTo>
                    <a:pt x="7072" y="1866"/>
                  </a:lnTo>
                  <a:cubicBezTo>
                    <a:pt x="7204" y="1614"/>
                    <a:pt x="7094" y="1307"/>
                    <a:pt x="6842" y="1176"/>
                  </a:cubicBezTo>
                  <a:lnTo>
                    <a:pt x="4869" y="178"/>
                  </a:lnTo>
                  <a:cubicBezTo>
                    <a:pt x="4643" y="65"/>
                    <a:pt x="4396" y="0"/>
                    <a:pt x="4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972;p35">
              <a:extLst>
                <a:ext uri="{FF2B5EF4-FFF2-40B4-BE49-F238E27FC236}">
                  <a16:creationId xmlns:a16="http://schemas.microsoft.com/office/drawing/2014/main" id="{278ED9F2-8243-ACE6-C8A3-84B786A31B52}"/>
                </a:ext>
              </a:extLst>
            </p:cNvPr>
            <p:cNvSpPr/>
            <p:nvPr/>
          </p:nvSpPr>
          <p:spPr>
            <a:xfrm>
              <a:off x="6996825" y="4335225"/>
              <a:ext cx="46325" cy="42875"/>
            </a:xfrm>
            <a:custGeom>
              <a:avLst/>
              <a:gdLst/>
              <a:ahLst/>
              <a:cxnLst/>
              <a:rect l="l" t="t" r="r" b="b"/>
              <a:pathLst>
                <a:path w="1853" h="1715" extrusionOk="0">
                  <a:moveTo>
                    <a:pt x="931" y="0"/>
                  </a:moveTo>
                  <a:cubicBezTo>
                    <a:pt x="516" y="0"/>
                    <a:pt x="155" y="291"/>
                    <a:pt x="76" y="714"/>
                  </a:cubicBezTo>
                  <a:cubicBezTo>
                    <a:pt x="0" y="1174"/>
                    <a:pt x="318" y="1624"/>
                    <a:pt x="778" y="1700"/>
                  </a:cubicBezTo>
                  <a:cubicBezTo>
                    <a:pt x="831" y="1710"/>
                    <a:pt x="884" y="1715"/>
                    <a:pt x="935" y="1715"/>
                  </a:cubicBezTo>
                  <a:cubicBezTo>
                    <a:pt x="1344" y="1715"/>
                    <a:pt x="1698" y="1419"/>
                    <a:pt x="1776" y="1010"/>
                  </a:cubicBezTo>
                  <a:cubicBezTo>
                    <a:pt x="1853" y="538"/>
                    <a:pt x="1546" y="89"/>
                    <a:pt x="1075" y="12"/>
                  </a:cubicBezTo>
                  <a:cubicBezTo>
                    <a:pt x="1026" y="4"/>
                    <a:pt x="978" y="0"/>
                    <a:pt x="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973;p35">
              <a:extLst>
                <a:ext uri="{FF2B5EF4-FFF2-40B4-BE49-F238E27FC236}">
                  <a16:creationId xmlns:a16="http://schemas.microsoft.com/office/drawing/2014/main" id="{F6E5A791-589A-3B3D-0BDA-5434CD468EED}"/>
                </a:ext>
              </a:extLst>
            </p:cNvPr>
            <p:cNvSpPr/>
            <p:nvPr/>
          </p:nvSpPr>
          <p:spPr>
            <a:xfrm>
              <a:off x="6917600" y="4380175"/>
              <a:ext cx="178725" cy="176150"/>
            </a:xfrm>
            <a:custGeom>
              <a:avLst/>
              <a:gdLst/>
              <a:ahLst/>
              <a:cxnLst/>
              <a:rect l="l" t="t" r="r" b="b"/>
              <a:pathLst>
                <a:path w="7149" h="7046" extrusionOk="0">
                  <a:moveTo>
                    <a:pt x="3046" y="0"/>
                  </a:moveTo>
                  <a:cubicBezTo>
                    <a:pt x="2821" y="0"/>
                    <a:pt x="2595" y="49"/>
                    <a:pt x="2390" y="144"/>
                  </a:cubicBezTo>
                  <a:lnTo>
                    <a:pt x="362" y="1054"/>
                  </a:lnTo>
                  <a:cubicBezTo>
                    <a:pt x="110" y="1164"/>
                    <a:pt x="0" y="1471"/>
                    <a:pt x="110" y="1722"/>
                  </a:cubicBezTo>
                  <a:lnTo>
                    <a:pt x="154" y="1821"/>
                  </a:lnTo>
                  <a:cubicBezTo>
                    <a:pt x="242" y="2006"/>
                    <a:pt x="425" y="2121"/>
                    <a:pt x="620" y="2121"/>
                  </a:cubicBezTo>
                  <a:cubicBezTo>
                    <a:pt x="691" y="2121"/>
                    <a:pt x="763" y="2105"/>
                    <a:pt x="833" y="2073"/>
                  </a:cubicBezTo>
                  <a:lnTo>
                    <a:pt x="2599" y="1284"/>
                  </a:lnTo>
                  <a:lnTo>
                    <a:pt x="2292" y="3060"/>
                  </a:lnTo>
                  <a:lnTo>
                    <a:pt x="417" y="5231"/>
                  </a:lnTo>
                  <a:cubicBezTo>
                    <a:pt x="165" y="5516"/>
                    <a:pt x="197" y="5954"/>
                    <a:pt x="483" y="6196"/>
                  </a:cubicBezTo>
                  <a:cubicBezTo>
                    <a:pt x="612" y="6310"/>
                    <a:pt x="771" y="6366"/>
                    <a:pt x="929" y="6366"/>
                  </a:cubicBezTo>
                  <a:cubicBezTo>
                    <a:pt x="1120" y="6366"/>
                    <a:pt x="1310" y="6285"/>
                    <a:pt x="1447" y="6130"/>
                  </a:cubicBezTo>
                  <a:lnTo>
                    <a:pt x="3223" y="4080"/>
                  </a:lnTo>
                  <a:lnTo>
                    <a:pt x="4210" y="6612"/>
                  </a:lnTo>
                  <a:cubicBezTo>
                    <a:pt x="4311" y="6880"/>
                    <a:pt x="4571" y="7046"/>
                    <a:pt x="4845" y="7046"/>
                  </a:cubicBezTo>
                  <a:cubicBezTo>
                    <a:pt x="4930" y="7046"/>
                    <a:pt x="5016" y="7030"/>
                    <a:pt x="5099" y="6996"/>
                  </a:cubicBezTo>
                  <a:cubicBezTo>
                    <a:pt x="5450" y="6865"/>
                    <a:pt x="5625" y="6470"/>
                    <a:pt x="5482" y="6108"/>
                  </a:cubicBezTo>
                  <a:lnTo>
                    <a:pt x="4451" y="3433"/>
                  </a:lnTo>
                  <a:lnTo>
                    <a:pt x="4758" y="1657"/>
                  </a:lnTo>
                  <a:lnTo>
                    <a:pt x="6162" y="3006"/>
                  </a:lnTo>
                  <a:cubicBezTo>
                    <a:pt x="6256" y="3100"/>
                    <a:pt x="6381" y="3147"/>
                    <a:pt x="6506" y="3147"/>
                  </a:cubicBezTo>
                  <a:cubicBezTo>
                    <a:pt x="6642" y="3147"/>
                    <a:pt x="6778" y="3092"/>
                    <a:pt x="6875" y="2984"/>
                  </a:cubicBezTo>
                  <a:lnTo>
                    <a:pt x="6951" y="2918"/>
                  </a:lnTo>
                  <a:cubicBezTo>
                    <a:pt x="7149" y="2709"/>
                    <a:pt x="7138" y="2380"/>
                    <a:pt x="6941" y="2194"/>
                  </a:cubicBezTo>
                  <a:lnTo>
                    <a:pt x="5340" y="648"/>
                  </a:lnTo>
                  <a:cubicBezTo>
                    <a:pt x="5109" y="429"/>
                    <a:pt x="4824" y="287"/>
                    <a:pt x="4507" y="231"/>
                  </a:cubicBezTo>
                  <a:lnTo>
                    <a:pt x="3311" y="23"/>
                  </a:lnTo>
                  <a:cubicBezTo>
                    <a:pt x="3224" y="8"/>
                    <a:pt x="3135" y="0"/>
                    <a:pt x="3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974;p35">
              <a:extLst>
                <a:ext uri="{FF2B5EF4-FFF2-40B4-BE49-F238E27FC236}">
                  <a16:creationId xmlns:a16="http://schemas.microsoft.com/office/drawing/2014/main" id="{E5BC1891-7DC8-905B-A1C6-4359692F66F9}"/>
                </a:ext>
              </a:extLst>
            </p:cNvPr>
            <p:cNvSpPr/>
            <p:nvPr/>
          </p:nvSpPr>
          <p:spPr>
            <a:xfrm>
              <a:off x="7170850" y="4390825"/>
              <a:ext cx="49100" cy="42900"/>
            </a:xfrm>
            <a:custGeom>
              <a:avLst/>
              <a:gdLst/>
              <a:ahLst/>
              <a:cxnLst/>
              <a:rect l="l" t="t" r="r" b="b"/>
              <a:pathLst>
                <a:path w="1964" h="1716" extrusionOk="0">
                  <a:moveTo>
                    <a:pt x="984" y="1"/>
                  </a:moveTo>
                  <a:cubicBezTo>
                    <a:pt x="669" y="1"/>
                    <a:pt x="368" y="171"/>
                    <a:pt x="220" y="475"/>
                  </a:cubicBezTo>
                  <a:cubicBezTo>
                    <a:pt x="1" y="891"/>
                    <a:pt x="176" y="1406"/>
                    <a:pt x="593" y="1625"/>
                  </a:cubicBezTo>
                  <a:cubicBezTo>
                    <a:pt x="718" y="1686"/>
                    <a:pt x="850" y="1715"/>
                    <a:pt x="980" y="1715"/>
                  </a:cubicBezTo>
                  <a:cubicBezTo>
                    <a:pt x="1296" y="1715"/>
                    <a:pt x="1600" y="1544"/>
                    <a:pt x="1755" y="1242"/>
                  </a:cubicBezTo>
                  <a:cubicBezTo>
                    <a:pt x="1964" y="825"/>
                    <a:pt x="1799" y="310"/>
                    <a:pt x="1372" y="90"/>
                  </a:cubicBezTo>
                  <a:cubicBezTo>
                    <a:pt x="1247" y="30"/>
                    <a:pt x="1114" y="1"/>
                    <a:pt x="9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975;p35">
              <a:extLst>
                <a:ext uri="{FF2B5EF4-FFF2-40B4-BE49-F238E27FC236}">
                  <a16:creationId xmlns:a16="http://schemas.microsoft.com/office/drawing/2014/main" id="{918AF6E9-1F80-9F1B-0073-D845AFCD16D7}"/>
                </a:ext>
              </a:extLst>
            </p:cNvPr>
            <p:cNvSpPr/>
            <p:nvPr/>
          </p:nvSpPr>
          <p:spPr>
            <a:xfrm>
              <a:off x="7051900" y="4425325"/>
              <a:ext cx="192175" cy="184100"/>
            </a:xfrm>
            <a:custGeom>
              <a:avLst/>
              <a:gdLst/>
              <a:ahLst/>
              <a:cxnLst/>
              <a:rect l="l" t="t" r="r" b="b"/>
              <a:pathLst>
                <a:path w="7687" h="7364" extrusionOk="0">
                  <a:moveTo>
                    <a:pt x="4009" y="1"/>
                  </a:moveTo>
                  <a:cubicBezTo>
                    <a:pt x="3938" y="1"/>
                    <a:pt x="3866" y="6"/>
                    <a:pt x="3794" y="15"/>
                  </a:cubicBezTo>
                  <a:lnTo>
                    <a:pt x="1591" y="289"/>
                  </a:lnTo>
                  <a:cubicBezTo>
                    <a:pt x="1316" y="333"/>
                    <a:pt x="1119" y="586"/>
                    <a:pt x="1152" y="859"/>
                  </a:cubicBezTo>
                  <a:lnTo>
                    <a:pt x="1163" y="969"/>
                  </a:lnTo>
                  <a:cubicBezTo>
                    <a:pt x="1193" y="1223"/>
                    <a:pt x="1421" y="1411"/>
                    <a:pt x="1672" y="1411"/>
                  </a:cubicBezTo>
                  <a:cubicBezTo>
                    <a:pt x="1692" y="1411"/>
                    <a:pt x="1712" y="1410"/>
                    <a:pt x="1733" y="1407"/>
                  </a:cubicBezTo>
                  <a:lnTo>
                    <a:pt x="3662" y="1166"/>
                  </a:lnTo>
                  <a:lnTo>
                    <a:pt x="2851" y="2778"/>
                  </a:lnTo>
                  <a:lnTo>
                    <a:pt x="417" y="4302"/>
                  </a:lnTo>
                  <a:cubicBezTo>
                    <a:pt x="100" y="4511"/>
                    <a:pt x="0" y="4927"/>
                    <a:pt x="198" y="5256"/>
                  </a:cubicBezTo>
                  <a:cubicBezTo>
                    <a:pt x="332" y="5460"/>
                    <a:pt x="552" y="5574"/>
                    <a:pt x="776" y="5574"/>
                  </a:cubicBezTo>
                  <a:cubicBezTo>
                    <a:pt x="901" y="5574"/>
                    <a:pt x="1027" y="5539"/>
                    <a:pt x="1141" y="5464"/>
                  </a:cubicBezTo>
                  <a:lnTo>
                    <a:pt x="3443" y="4028"/>
                  </a:lnTo>
                  <a:lnTo>
                    <a:pt x="3640" y="6736"/>
                  </a:lnTo>
                  <a:cubicBezTo>
                    <a:pt x="3672" y="7089"/>
                    <a:pt x="3969" y="7364"/>
                    <a:pt x="4318" y="7364"/>
                  </a:cubicBezTo>
                  <a:cubicBezTo>
                    <a:pt x="4337" y="7364"/>
                    <a:pt x="4356" y="7363"/>
                    <a:pt x="4375" y="7361"/>
                  </a:cubicBezTo>
                  <a:cubicBezTo>
                    <a:pt x="4759" y="7339"/>
                    <a:pt x="5044" y="7010"/>
                    <a:pt x="5011" y="6626"/>
                  </a:cubicBezTo>
                  <a:lnTo>
                    <a:pt x="4803" y="3765"/>
                  </a:lnTo>
                  <a:lnTo>
                    <a:pt x="5614" y="2153"/>
                  </a:lnTo>
                  <a:lnTo>
                    <a:pt x="6557" y="3853"/>
                  </a:lnTo>
                  <a:cubicBezTo>
                    <a:pt x="6655" y="4018"/>
                    <a:pt x="6830" y="4111"/>
                    <a:pt x="7011" y="4111"/>
                  </a:cubicBezTo>
                  <a:cubicBezTo>
                    <a:pt x="7094" y="4111"/>
                    <a:pt x="7179" y="4092"/>
                    <a:pt x="7258" y="4050"/>
                  </a:cubicBezTo>
                  <a:lnTo>
                    <a:pt x="7346" y="3995"/>
                  </a:lnTo>
                  <a:cubicBezTo>
                    <a:pt x="7599" y="3863"/>
                    <a:pt x="7686" y="3546"/>
                    <a:pt x="7543" y="3305"/>
                  </a:cubicBezTo>
                  <a:lnTo>
                    <a:pt x="6469" y="1364"/>
                  </a:lnTo>
                  <a:cubicBezTo>
                    <a:pt x="6316" y="1090"/>
                    <a:pt x="6074" y="859"/>
                    <a:pt x="5789" y="717"/>
                  </a:cubicBezTo>
                  <a:lnTo>
                    <a:pt x="4715" y="169"/>
                  </a:lnTo>
                  <a:cubicBezTo>
                    <a:pt x="4494" y="58"/>
                    <a:pt x="4254" y="1"/>
                    <a:pt x="40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976;p35">
              <a:extLst>
                <a:ext uri="{FF2B5EF4-FFF2-40B4-BE49-F238E27FC236}">
                  <a16:creationId xmlns:a16="http://schemas.microsoft.com/office/drawing/2014/main" id="{B1B82AC1-975F-1930-1E98-683C04EEA737}"/>
                </a:ext>
              </a:extLst>
            </p:cNvPr>
            <p:cNvSpPr/>
            <p:nvPr/>
          </p:nvSpPr>
          <p:spPr>
            <a:xfrm>
              <a:off x="7323250" y="4495100"/>
              <a:ext cx="47450" cy="42975"/>
            </a:xfrm>
            <a:custGeom>
              <a:avLst/>
              <a:gdLst/>
              <a:ahLst/>
              <a:cxnLst/>
              <a:rect l="l" t="t" r="r" b="b"/>
              <a:pathLst>
                <a:path w="1898" h="1719" extrusionOk="0">
                  <a:moveTo>
                    <a:pt x="956" y="1"/>
                  </a:moveTo>
                  <a:cubicBezTo>
                    <a:pt x="728" y="1"/>
                    <a:pt x="499" y="91"/>
                    <a:pt x="329" y="272"/>
                  </a:cubicBezTo>
                  <a:cubicBezTo>
                    <a:pt x="1" y="612"/>
                    <a:pt x="12" y="1150"/>
                    <a:pt x="351" y="1478"/>
                  </a:cubicBezTo>
                  <a:cubicBezTo>
                    <a:pt x="522" y="1639"/>
                    <a:pt x="738" y="1718"/>
                    <a:pt x="952" y="1718"/>
                  </a:cubicBezTo>
                  <a:cubicBezTo>
                    <a:pt x="1177" y="1718"/>
                    <a:pt x="1400" y="1630"/>
                    <a:pt x="1569" y="1457"/>
                  </a:cubicBezTo>
                  <a:cubicBezTo>
                    <a:pt x="1898" y="1116"/>
                    <a:pt x="1886" y="568"/>
                    <a:pt x="1547" y="239"/>
                  </a:cubicBezTo>
                  <a:cubicBezTo>
                    <a:pt x="1382" y="80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977;p35">
              <a:extLst>
                <a:ext uri="{FF2B5EF4-FFF2-40B4-BE49-F238E27FC236}">
                  <a16:creationId xmlns:a16="http://schemas.microsoft.com/office/drawing/2014/main" id="{CE9832D6-9888-9FC6-A569-85F0E79C3EC4}"/>
                </a:ext>
              </a:extLst>
            </p:cNvPr>
            <p:cNvSpPr/>
            <p:nvPr/>
          </p:nvSpPr>
          <p:spPr>
            <a:xfrm>
              <a:off x="7169750" y="4505575"/>
              <a:ext cx="194100" cy="190050"/>
            </a:xfrm>
            <a:custGeom>
              <a:avLst/>
              <a:gdLst/>
              <a:ahLst/>
              <a:cxnLst/>
              <a:rect l="l" t="t" r="r" b="b"/>
              <a:pathLst>
                <a:path w="7764" h="7602" extrusionOk="0">
                  <a:moveTo>
                    <a:pt x="2804" y="1"/>
                  </a:moveTo>
                  <a:cubicBezTo>
                    <a:pt x="2560" y="1"/>
                    <a:pt x="2342" y="176"/>
                    <a:pt x="2293" y="424"/>
                  </a:cubicBezTo>
                  <a:lnTo>
                    <a:pt x="2281" y="533"/>
                  </a:lnTo>
                  <a:cubicBezTo>
                    <a:pt x="2227" y="807"/>
                    <a:pt x="2413" y="1070"/>
                    <a:pt x="2698" y="1125"/>
                  </a:cubicBezTo>
                  <a:lnTo>
                    <a:pt x="4617" y="1454"/>
                  </a:lnTo>
                  <a:lnTo>
                    <a:pt x="3356" y="2758"/>
                  </a:lnTo>
                  <a:lnTo>
                    <a:pt x="582" y="3504"/>
                  </a:lnTo>
                  <a:cubicBezTo>
                    <a:pt x="220" y="3603"/>
                    <a:pt x="1" y="3986"/>
                    <a:pt x="100" y="4349"/>
                  </a:cubicBezTo>
                  <a:cubicBezTo>
                    <a:pt x="192" y="4651"/>
                    <a:pt x="469" y="4854"/>
                    <a:pt x="768" y="4854"/>
                  </a:cubicBezTo>
                  <a:cubicBezTo>
                    <a:pt x="826" y="4854"/>
                    <a:pt x="885" y="4847"/>
                    <a:pt x="944" y="4831"/>
                  </a:cubicBezTo>
                  <a:lnTo>
                    <a:pt x="3564" y="4118"/>
                  </a:lnTo>
                  <a:lnTo>
                    <a:pt x="2972" y="6771"/>
                  </a:lnTo>
                  <a:cubicBezTo>
                    <a:pt x="2885" y="7133"/>
                    <a:pt x="3115" y="7506"/>
                    <a:pt x="3487" y="7582"/>
                  </a:cubicBezTo>
                  <a:cubicBezTo>
                    <a:pt x="3541" y="7595"/>
                    <a:pt x="3594" y="7601"/>
                    <a:pt x="3647" y="7601"/>
                  </a:cubicBezTo>
                  <a:cubicBezTo>
                    <a:pt x="3959" y="7601"/>
                    <a:pt x="4235" y="7387"/>
                    <a:pt x="4310" y="7068"/>
                  </a:cubicBezTo>
                  <a:lnTo>
                    <a:pt x="4935" y="4271"/>
                  </a:lnTo>
                  <a:lnTo>
                    <a:pt x="6184" y="2967"/>
                  </a:lnTo>
                  <a:lnTo>
                    <a:pt x="6601" y="4863"/>
                  </a:lnTo>
                  <a:cubicBezTo>
                    <a:pt x="6649" y="5104"/>
                    <a:pt x="6865" y="5268"/>
                    <a:pt x="7103" y="5268"/>
                  </a:cubicBezTo>
                  <a:cubicBezTo>
                    <a:pt x="7136" y="5268"/>
                    <a:pt x="7170" y="5265"/>
                    <a:pt x="7204" y="5258"/>
                  </a:cubicBezTo>
                  <a:lnTo>
                    <a:pt x="7314" y="5236"/>
                  </a:lnTo>
                  <a:cubicBezTo>
                    <a:pt x="7588" y="5170"/>
                    <a:pt x="7763" y="4897"/>
                    <a:pt x="7697" y="4622"/>
                  </a:cubicBezTo>
                  <a:lnTo>
                    <a:pt x="7237" y="2463"/>
                  </a:lnTo>
                  <a:cubicBezTo>
                    <a:pt x="7171" y="2144"/>
                    <a:pt x="7007" y="1859"/>
                    <a:pt x="6776" y="1640"/>
                  </a:cubicBezTo>
                  <a:lnTo>
                    <a:pt x="5899" y="807"/>
                  </a:lnTo>
                  <a:cubicBezTo>
                    <a:pt x="5670" y="588"/>
                    <a:pt x="5384" y="434"/>
                    <a:pt x="5066" y="390"/>
                  </a:cubicBezTo>
                  <a:lnTo>
                    <a:pt x="2885" y="7"/>
                  </a:lnTo>
                  <a:cubicBezTo>
                    <a:pt x="2858" y="3"/>
                    <a:pt x="2831" y="1"/>
                    <a:pt x="28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978;p35">
              <a:extLst>
                <a:ext uri="{FF2B5EF4-FFF2-40B4-BE49-F238E27FC236}">
                  <a16:creationId xmlns:a16="http://schemas.microsoft.com/office/drawing/2014/main" id="{1F644D5A-0F3F-ED92-7301-F3B1721DEF17}"/>
                </a:ext>
              </a:extLst>
            </p:cNvPr>
            <p:cNvSpPr/>
            <p:nvPr/>
          </p:nvSpPr>
          <p:spPr>
            <a:xfrm>
              <a:off x="7437000" y="4639200"/>
              <a:ext cx="49100" cy="43025"/>
            </a:xfrm>
            <a:custGeom>
              <a:avLst/>
              <a:gdLst/>
              <a:ahLst/>
              <a:cxnLst/>
              <a:rect l="l" t="t" r="r" b="b"/>
              <a:pathLst>
                <a:path w="1964" h="1721" extrusionOk="0">
                  <a:moveTo>
                    <a:pt x="983" y="1"/>
                  </a:moveTo>
                  <a:cubicBezTo>
                    <a:pt x="840" y="1"/>
                    <a:pt x="694" y="36"/>
                    <a:pt x="560" y="111"/>
                  </a:cubicBezTo>
                  <a:cubicBezTo>
                    <a:pt x="143" y="341"/>
                    <a:pt x="1" y="867"/>
                    <a:pt x="231" y="1284"/>
                  </a:cubicBezTo>
                  <a:cubicBezTo>
                    <a:pt x="388" y="1561"/>
                    <a:pt x="684" y="1720"/>
                    <a:pt x="988" y="1720"/>
                  </a:cubicBezTo>
                  <a:cubicBezTo>
                    <a:pt x="1129" y="1720"/>
                    <a:pt x="1272" y="1686"/>
                    <a:pt x="1404" y="1613"/>
                  </a:cubicBezTo>
                  <a:cubicBezTo>
                    <a:pt x="1821" y="1382"/>
                    <a:pt x="1963" y="856"/>
                    <a:pt x="1733" y="439"/>
                  </a:cubicBezTo>
                  <a:cubicBezTo>
                    <a:pt x="1577" y="157"/>
                    <a:pt x="1285" y="1"/>
                    <a:pt x="9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979;p35">
              <a:extLst>
                <a:ext uri="{FF2B5EF4-FFF2-40B4-BE49-F238E27FC236}">
                  <a16:creationId xmlns:a16="http://schemas.microsoft.com/office/drawing/2014/main" id="{D3CEFB40-DA83-1729-A4CB-BD184A30D15D}"/>
                </a:ext>
              </a:extLst>
            </p:cNvPr>
            <p:cNvSpPr/>
            <p:nvPr/>
          </p:nvSpPr>
          <p:spPr>
            <a:xfrm>
              <a:off x="7265700" y="4618300"/>
              <a:ext cx="185300" cy="189225"/>
            </a:xfrm>
            <a:custGeom>
              <a:avLst/>
              <a:gdLst/>
              <a:ahLst/>
              <a:cxnLst/>
              <a:rect l="l" t="t" r="r" b="b"/>
              <a:pathLst>
                <a:path w="7412" h="7569" extrusionOk="0">
                  <a:moveTo>
                    <a:pt x="3700" y="0"/>
                  </a:moveTo>
                  <a:cubicBezTo>
                    <a:pt x="3516" y="0"/>
                    <a:pt x="3341" y="102"/>
                    <a:pt x="3257" y="278"/>
                  </a:cubicBezTo>
                  <a:lnTo>
                    <a:pt x="3202" y="376"/>
                  </a:lnTo>
                  <a:cubicBezTo>
                    <a:pt x="3081" y="629"/>
                    <a:pt x="3180" y="936"/>
                    <a:pt x="3432" y="1068"/>
                  </a:cubicBezTo>
                  <a:lnTo>
                    <a:pt x="5165" y="1933"/>
                  </a:lnTo>
                  <a:lnTo>
                    <a:pt x="3586" y="2822"/>
                  </a:lnTo>
                  <a:lnTo>
                    <a:pt x="724" y="2734"/>
                  </a:lnTo>
                  <a:cubicBezTo>
                    <a:pt x="711" y="2733"/>
                    <a:pt x="698" y="2733"/>
                    <a:pt x="685" y="2733"/>
                  </a:cubicBezTo>
                  <a:cubicBezTo>
                    <a:pt x="319" y="2733"/>
                    <a:pt x="22" y="3032"/>
                    <a:pt x="12" y="3392"/>
                  </a:cubicBezTo>
                  <a:cubicBezTo>
                    <a:pt x="0" y="3775"/>
                    <a:pt x="297" y="4082"/>
                    <a:pt x="680" y="4094"/>
                  </a:cubicBezTo>
                  <a:lnTo>
                    <a:pt x="3388" y="4181"/>
                  </a:lnTo>
                  <a:lnTo>
                    <a:pt x="2039" y="6549"/>
                  </a:lnTo>
                  <a:cubicBezTo>
                    <a:pt x="1853" y="6878"/>
                    <a:pt x="1974" y="7295"/>
                    <a:pt x="2303" y="7481"/>
                  </a:cubicBezTo>
                  <a:cubicBezTo>
                    <a:pt x="2408" y="7541"/>
                    <a:pt x="2522" y="7569"/>
                    <a:pt x="2635" y="7569"/>
                  </a:cubicBezTo>
                  <a:cubicBezTo>
                    <a:pt x="2875" y="7569"/>
                    <a:pt x="3108" y="7441"/>
                    <a:pt x="3235" y="7218"/>
                  </a:cubicBezTo>
                  <a:lnTo>
                    <a:pt x="4660" y="4729"/>
                  </a:lnTo>
                  <a:lnTo>
                    <a:pt x="6239" y="3841"/>
                  </a:lnTo>
                  <a:lnTo>
                    <a:pt x="6074" y="5782"/>
                  </a:lnTo>
                  <a:cubicBezTo>
                    <a:pt x="6052" y="6067"/>
                    <a:pt x="6261" y="6308"/>
                    <a:pt x="6535" y="6330"/>
                  </a:cubicBezTo>
                  <a:lnTo>
                    <a:pt x="6644" y="6341"/>
                  </a:lnTo>
                  <a:cubicBezTo>
                    <a:pt x="6658" y="6342"/>
                    <a:pt x="6672" y="6342"/>
                    <a:pt x="6685" y="6342"/>
                  </a:cubicBezTo>
                  <a:cubicBezTo>
                    <a:pt x="6952" y="6342"/>
                    <a:pt x="7172" y="6141"/>
                    <a:pt x="7192" y="5870"/>
                  </a:cubicBezTo>
                  <a:lnTo>
                    <a:pt x="7379" y="3666"/>
                  </a:lnTo>
                  <a:cubicBezTo>
                    <a:pt x="7412" y="3348"/>
                    <a:pt x="7335" y="3030"/>
                    <a:pt x="7182" y="2756"/>
                  </a:cubicBezTo>
                  <a:lnTo>
                    <a:pt x="6590" y="1692"/>
                  </a:lnTo>
                  <a:cubicBezTo>
                    <a:pt x="6436" y="1418"/>
                    <a:pt x="6206" y="1199"/>
                    <a:pt x="5921" y="1056"/>
                  </a:cubicBezTo>
                  <a:lnTo>
                    <a:pt x="3937" y="59"/>
                  </a:lnTo>
                  <a:cubicBezTo>
                    <a:pt x="3861" y="19"/>
                    <a:pt x="3780" y="0"/>
                    <a:pt x="3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980;p35">
              <a:extLst>
                <a:ext uri="{FF2B5EF4-FFF2-40B4-BE49-F238E27FC236}">
                  <a16:creationId xmlns:a16="http://schemas.microsoft.com/office/drawing/2014/main" id="{A7CE1072-16B1-F138-6822-7746E9F94259}"/>
                </a:ext>
              </a:extLst>
            </p:cNvPr>
            <p:cNvSpPr/>
            <p:nvPr/>
          </p:nvSpPr>
          <p:spPr>
            <a:xfrm>
              <a:off x="7505525" y="4810325"/>
              <a:ext cx="46900" cy="43175"/>
            </a:xfrm>
            <a:custGeom>
              <a:avLst/>
              <a:gdLst/>
              <a:ahLst/>
              <a:cxnLst/>
              <a:rect l="l" t="t" r="r" b="b"/>
              <a:pathLst>
                <a:path w="1876" h="1727" extrusionOk="0">
                  <a:moveTo>
                    <a:pt x="935" y="0"/>
                  </a:moveTo>
                  <a:cubicBezTo>
                    <a:pt x="876" y="0"/>
                    <a:pt x="817" y="6"/>
                    <a:pt x="757" y="19"/>
                  </a:cubicBezTo>
                  <a:cubicBezTo>
                    <a:pt x="296" y="129"/>
                    <a:pt x="1" y="579"/>
                    <a:pt x="99" y="1050"/>
                  </a:cubicBezTo>
                  <a:cubicBezTo>
                    <a:pt x="185" y="1450"/>
                    <a:pt x="545" y="1727"/>
                    <a:pt x="940" y="1727"/>
                  </a:cubicBezTo>
                  <a:cubicBezTo>
                    <a:pt x="999" y="1727"/>
                    <a:pt x="1059" y="1721"/>
                    <a:pt x="1119" y="1708"/>
                  </a:cubicBezTo>
                  <a:cubicBezTo>
                    <a:pt x="1590" y="1598"/>
                    <a:pt x="1875" y="1149"/>
                    <a:pt x="1777" y="677"/>
                  </a:cubicBezTo>
                  <a:cubicBezTo>
                    <a:pt x="1691" y="276"/>
                    <a:pt x="1331" y="0"/>
                    <a:pt x="9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981;p35">
              <a:extLst>
                <a:ext uri="{FF2B5EF4-FFF2-40B4-BE49-F238E27FC236}">
                  <a16:creationId xmlns:a16="http://schemas.microsoft.com/office/drawing/2014/main" id="{9C739380-3107-63CD-3B6E-5976FE6C8F50}"/>
                </a:ext>
              </a:extLst>
            </p:cNvPr>
            <p:cNvSpPr/>
            <p:nvPr/>
          </p:nvSpPr>
          <p:spPr>
            <a:xfrm>
              <a:off x="7326550" y="4760675"/>
              <a:ext cx="180925" cy="174575"/>
            </a:xfrm>
            <a:custGeom>
              <a:avLst/>
              <a:gdLst/>
              <a:ahLst/>
              <a:cxnLst/>
              <a:rect l="l" t="t" r="r" b="b"/>
              <a:pathLst>
                <a:path w="7237" h="6983" extrusionOk="0">
                  <a:moveTo>
                    <a:pt x="4502" y="0"/>
                  </a:moveTo>
                  <a:cubicBezTo>
                    <a:pt x="4366" y="0"/>
                    <a:pt x="4231" y="55"/>
                    <a:pt x="4134" y="163"/>
                  </a:cubicBezTo>
                  <a:lnTo>
                    <a:pt x="4057" y="240"/>
                  </a:lnTo>
                  <a:cubicBezTo>
                    <a:pt x="3859" y="438"/>
                    <a:pt x="3871" y="767"/>
                    <a:pt x="4079" y="964"/>
                  </a:cubicBezTo>
                  <a:lnTo>
                    <a:pt x="5482" y="2302"/>
                  </a:lnTo>
                  <a:lnTo>
                    <a:pt x="3717" y="2685"/>
                  </a:lnTo>
                  <a:lnTo>
                    <a:pt x="998" y="1764"/>
                  </a:lnTo>
                  <a:cubicBezTo>
                    <a:pt x="924" y="1739"/>
                    <a:pt x="848" y="1728"/>
                    <a:pt x="774" y="1728"/>
                  </a:cubicBezTo>
                  <a:cubicBezTo>
                    <a:pt x="486" y="1728"/>
                    <a:pt x="217" y="1904"/>
                    <a:pt x="121" y="2192"/>
                  </a:cubicBezTo>
                  <a:cubicBezTo>
                    <a:pt x="0" y="2543"/>
                    <a:pt x="197" y="2938"/>
                    <a:pt x="548" y="3058"/>
                  </a:cubicBezTo>
                  <a:lnTo>
                    <a:pt x="3125" y="3935"/>
                  </a:lnTo>
                  <a:lnTo>
                    <a:pt x="1152" y="5799"/>
                  </a:lnTo>
                  <a:cubicBezTo>
                    <a:pt x="877" y="6062"/>
                    <a:pt x="855" y="6490"/>
                    <a:pt x="1118" y="6764"/>
                  </a:cubicBezTo>
                  <a:cubicBezTo>
                    <a:pt x="1255" y="6906"/>
                    <a:pt x="1437" y="6978"/>
                    <a:pt x="1620" y="6978"/>
                  </a:cubicBezTo>
                  <a:cubicBezTo>
                    <a:pt x="1789" y="6978"/>
                    <a:pt x="1958" y="6917"/>
                    <a:pt x="2095" y="6797"/>
                  </a:cubicBezTo>
                  <a:lnTo>
                    <a:pt x="4178" y="4823"/>
                  </a:lnTo>
                  <a:lnTo>
                    <a:pt x="5942" y="4439"/>
                  </a:lnTo>
                  <a:lnTo>
                    <a:pt x="5219" y="6237"/>
                  </a:lnTo>
                  <a:cubicBezTo>
                    <a:pt x="5121" y="6500"/>
                    <a:pt x="5252" y="6797"/>
                    <a:pt x="5504" y="6906"/>
                  </a:cubicBezTo>
                  <a:lnTo>
                    <a:pt x="5603" y="6950"/>
                  </a:lnTo>
                  <a:cubicBezTo>
                    <a:pt x="5662" y="6973"/>
                    <a:pt x="5724" y="6983"/>
                    <a:pt x="5784" y="6983"/>
                  </a:cubicBezTo>
                  <a:cubicBezTo>
                    <a:pt x="5990" y="6983"/>
                    <a:pt x="6187" y="6860"/>
                    <a:pt x="6271" y="6665"/>
                  </a:cubicBezTo>
                  <a:lnTo>
                    <a:pt x="7094" y="4604"/>
                  </a:lnTo>
                  <a:cubicBezTo>
                    <a:pt x="7214" y="4308"/>
                    <a:pt x="7236" y="3979"/>
                    <a:pt x="7170" y="3672"/>
                  </a:cubicBezTo>
                  <a:lnTo>
                    <a:pt x="6907" y="2488"/>
                  </a:lnTo>
                  <a:cubicBezTo>
                    <a:pt x="6842" y="2181"/>
                    <a:pt x="6688" y="1896"/>
                    <a:pt x="6458" y="1676"/>
                  </a:cubicBezTo>
                  <a:lnTo>
                    <a:pt x="4846" y="141"/>
                  </a:lnTo>
                  <a:cubicBezTo>
                    <a:pt x="4751" y="47"/>
                    <a:pt x="4627" y="0"/>
                    <a:pt x="45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Rights and Responsibilities</a:t>
            </a:r>
            <a:endParaRPr/>
          </a:p>
        </p:txBody>
      </p:sp>
      <p:sp>
        <p:nvSpPr>
          <p:cNvPr id="105" name="Google Shape;105;p75"/>
          <p:cNvSpPr txBox="1">
            <a:spLocks noGrp="1"/>
          </p:cNvSpPr>
          <p:nvPr>
            <p:ph type="subTitle" idx="1"/>
          </p:nvPr>
        </p:nvSpPr>
        <p:spPr>
          <a:xfrm>
            <a:off x="4798896" y="1780198"/>
            <a:ext cx="2966100" cy="10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Voting in elections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Obeying the law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Respect and protect the rights and freedom of others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Respect the national flag, state emblem and the national anthem 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Protect the religion of Islam, culture, language and heritage of the country</a:t>
            </a:r>
            <a:endParaRPr dirty="0"/>
          </a:p>
        </p:txBody>
      </p:sp>
      <p:sp>
        <p:nvSpPr>
          <p:cNvPr id="106" name="Google Shape;106;p75"/>
          <p:cNvSpPr txBox="1">
            <a:spLocks noGrp="1"/>
          </p:cNvSpPr>
          <p:nvPr>
            <p:ph type="subTitle" idx="2"/>
          </p:nvPr>
        </p:nvSpPr>
        <p:spPr>
          <a:xfrm>
            <a:off x="1040040" y="1772005"/>
            <a:ext cx="3349080" cy="2665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The right to vote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Protection against discrimination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Nutritious food and clean water, clothing and housing, better health care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private and family life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" dirty="0"/>
              <a:t>Education</a:t>
            </a:r>
            <a:endParaRPr dirty="0"/>
          </a:p>
        </p:txBody>
      </p:sp>
      <p:sp>
        <p:nvSpPr>
          <p:cNvPr id="107" name="Google Shape;107;p75"/>
          <p:cNvSpPr txBox="1">
            <a:spLocks noGrp="1"/>
          </p:cNvSpPr>
          <p:nvPr>
            <p:ph type="subTitle" idx="3"/>
          </p:nvPr>
        </p:nvSpPr>
        <p:spPr>
          <a:xfrm>
            <a:off x="306256" y="1212630"/>
            <a:ext cx="2966100" cy="5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</a:pPr>
            <a:r>
              <a:rPr lang="en" sz="2400"/>
              <a:t>Rights</a:t>
            </a:r>
            <a:endParaRPr/>
          </a:p>
        </p:txBody>
      </p:sp>
      <p:sp>
        <p:nvSpPr>
          <p:cNvPr id="108" name="Google Shape;108;p75"/>
          <p:cNvSpPr txBox="1">
            <a:spLocks noGrp="1"/>
          </p:cNvSpPr>
          <p:nvPr>
            <p:ph type="subTitle" idx="4"/>
          </p:nvPr>
        </p:nvSpPr>
        <p:spPr>
          <a:xfrm>
            <a:off x="4987724" y="1212630"/>
            <a:ext cx="2966100" cy="5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</a:pPr>
            <a:r>
              <a:rPr lang="en" sz="2400"/>
              <a:t>Responsibilities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>
          <a:extLst>
            <a:ext uri="{FF2B5EF4-FFF2-40B4-BE49-F238E27FC236}">
              <a16:creationId xmlns:a16="http://schemas.microsoft.com/office/drawing/2014/main" id="{410C94BE-32C3-43B1-48F8-46971774F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>
            <a:extLst>
              <a:ext uri="{FF2B5EF4-FFF2-40B4-BE49-F238E27FC236}">
                <a16:creationId xmlns:a16="http://schemas.microsoft.com/office/drawing/2014/main" id="{4120C003-24A4-F0CD-F3FA-674B84420438}"/>
              </a:ext>
            </a:extLst>
          </p:cNvPr>
          <p:cNvSpPr/>
          <p:nvPr/>
        </p:nvSpPr>
        <p:spPr>
          <a:xfrm rot="1445148">
            <a:off x="6313255" y="99393"/>
            <a:ext cx="3514502" cy="2040293"/>
          </a:xfrm>
          <a:custGeom>
            <a:avLst/>
            <a:gdLst/>
            <a:ahLst/>
            <a:cxnLst/>
            <a:rect l="l" t="t" r="r" b="b"/>
            <a:pathLst>
              <a:path w="78419" h="45525" extrusionOk="0">
                <a:moveTo>
                  <a:pt x="45203" y="8340"/>
                </a:moveTo>
                <a:cubicBezTo>
                  <a:pt x="45432" y="8340"/>
                  <a:pt x="45673" y="8419"/>
                  <a:pt x="45914" y="8569"/>
                </a:cubicBezTo>
                <a:cubicBezTo>
                  <a:pt x="46763" y="9108"/>
                  <a:pt x="47095" y="10519"/>
                  <a:pt x="47130" y="11643"/>
                </a:cubicBezTo>
                <a:cubicBezTo>
                  <a:pt x="47130" y="12113"/>
                  <a:pt x="47130" y="12594"/>
                  <a:pt x="47095" y="13076"/>
                </a:cubicBezTo>
                <a:cubicBezTo>
                  <a:pt x="46304" y="12904"/>
                  <a:pt x="45627" y="12663"/>
                  <a:pt x="45099" y="12354"/>
                </a:cubicBezTo>
                <a:cubicBezTo>
                  <a:pt x="44663" y="12102"/>
                  <a:pt x="44319" y="11791"/>
                  <a:pt x="44102" y="11459"/>
                </a:cubicBezTo>
                <a:cubicBezTo>
                  <a:pt x="43850" y="11080"/>
                  <a:pt x="43723" y="10633"/>
                  <a:pt x="43746" y="10152"/>
                </a:cubicBezTo>
                <a:cubicBezTo>
                  <a:pt x="43769" y="9441"/>
                  <a:pt x="44159" y="8741"/>
                  <a:pt x="44686" y="8465"/>
                </a:cubicBezTo>
                <a:cubicBezTo>
                  <a:pt x="44859" y="8385"/>
                  <a:pt x="45031" y="8340"/>
                  <a:pt x="45203" y="8340"/>
                </a:cubicBezTo>
                <a:close/>
                <a:moveTo>
                  <a:pt x="9262" y="20306"/>
                </a:moveTo>
                <a:cubicBezTo>
                  <a:pt x="9538" y="20306"/>
                  <a:pt x="9827" y="20377"/>
                  <a:pt x="10094" y="20577"/>
                </a:cubicBezTo>
                <a:cubicBezTo>
                  <a:pt x="10542" y="20898"/>
                  <a:pt x="10713" y="21461"/>
                  <a:pt x="10588" y="22114"/>
                </a:cubicBezTo>
                <a:cubicBezTo>
                  <a:pt x="10507" y="22527"/>
                  <a:pt x="10312" y="22940"/>
                  <a:pt x="10037" y="23273"/>
                </a:cubicBezTo>
                <a:cubicBezTo>
                  <a:pt x="9750" y="23617"/>
                  <a:pt x="9395" y="23846"/>
                  <a:pt x="9028" y="23938"/>
                </a:cubicBezTo>
                <a:cubicBezTo>
                  <a:pt x="8817" y="23993"/>
                  <a:pt x="8601" y="24019"/>
                  <a:pt x="8380" y="24019"/>
                </a:cubicBezTo>
                <a:cubicBezTo>
                  <a:pt x="7901" y="24019"/>
                  <a:pt x="7400" y="23894"/>
                  <a:pt x="6883" y="23651"/>
                </a:cubicBezTo>
                <a:cubicBezTo>
                  <a:pt x="6596" y="23525"/>
                  <a:pt x="6298" y="23353"/>
                  <a:pt x="6011" y="23146"/>
                </a:cubicBezTo>
                <a:cubicBezTo>
                  <a:pt x="6263" y="22642"/>
                  <a:pt x="6561" y="22160"/>
                  <a:pt x="6906" y="21724"/>
                </a:cubicBezTo>
                <a:cubicBezTo>
                  <a:pt x="7330" y="21163"/>
                  <a:pt x="7904" y="20715"/>
                  <a:pt x="8465" y="20474"/>
                </a:cubicBezTo>
                <a:cubicBezTo>
                  <a:pt x="8690" y="20386"/>
                  <a:pt x="8969" y="20306"/>
                  <a:pt x="9262" y="20306"/>
                </a:cubicBezTo>
                <a:close/>
                <a:moveTo>
                  <a:pt x="5621" y="1"/>
                </a:moveTo>
                <a:cubicBezTo>
                  <a:pt x="2398" y="2651"/>
                  <a:pt x="368" y="6791"/>
                  <a:pt x="184" y="11057"/>
                </a:cubicBezTo>
                <a:cubicBezTo>
                  <a:pt x="1" y="15324"/>
                  <a:pt x="1664" y="19637"/>
                  <a:pt x="4635" y="22573"/>
                </a:cubicBezTo>
                <a:cubicBezTo>
                  <a:pt x="4899" y="22837"/>
                  <a:pt x="5162" y="23078"/>
                  <a:pt x="5437" y="23284"/>
                </a:cubicBezTo>
                <a:cubicBezTo>
                  <a:pt x="5323" y="23548"/>
                  <a:pt x="5220" y="23812"/>
                  <a:pt x="5128" y="24087"/>
                </a:cubicBezTo>
                <a:cubicBezTo>
                  <a:pt x="4807" y="25016"/>
                  <a:pt x="4647" y="25991"/>
                  <a:pt x="4635" y="27000"/>
                </a:cubicBezTo>
                <a:cubicBezTo>
                  <a:pt x="4612" y="27987"/>
                  <a:pt x="4749" y="28973"/>
                  <a:pt x="5014" y="29936"/>
                </a:cubicBezTo>
                <a:cubicBezTo>
                  <a:pt x="5289" y="30900"/>
                  <a:pt x="5702" y="31817"/>
                  <a:pt x="6240" y="32666"/>
                </a:cubicBezTo>
                <a:cubicBezTo>
                  <a:pt x="6745" y="33458"/>
                  <a:pt x="7376" y="34192"/>
                  <a:pt x="8110" y="34857"/>
                </a:cubicBezTo>
                <a:cubicBezTo>
                  <a:pt x="8799" y="35488"/>
                  <a:pt x="9578" y="36061"/>
                  <a:pt x="10438" y="36555"/>
                </a:cubicBezTo>
                <a:cubicBezTo>
                  <a:pt x="12067" y="37483"/>
                  <a:pt x="13948" y="38115"/>
                  <a:pt x="15875" y="38367"/>
                </a:cubicBezTo>
                <a:cubicBezTo>
                  <a:pt x="16826" y="38499"/>
                  <a:pt x="17845" y="38565"/>
                  <a:pt x="18893" y="38565"/>
                </a:cubicBezTo>
                <a:cubicBezTo>
                  <a:pt x="20296" y="38565"/>
                  <a:pt x="21751" y="38448"/>
                  <a:pt x="23169" y="38217"/>
                </a:cubicBezTo>
                <a:cubicBezTo>
                  <a:pt x="25819" y="37782"/>
                  <a:pt x="28205" y="36979"/>
                  <a:pt x="30086" y="35901"/>
                </a:cubicBezTo>
                <a:cubicBezTo>
                  <a:pt x="33252" y="34088"/>
                  <a:pt x="36314" y="32253"/>
                  <a:pt x="39089" y="29673"/>
                </a:cubicBezTo>
                <a:cubicBezTo>
                  <a:pt x="40546" y="28320"/>
                  <a:pt x="41831" y="26885"/>
                  <a:pt x="42920" y="25394"/>
                </a:cubicBezTo>
                <a:cubicBezTo>
                  <a:pt x="45593" y="21770"/>
                  <a:pt x="47187" y="17653"/>
                  <a:pt x="47520" y="13616"/>
                </a:cubicBezTo>
                <a:cubicBezTo>
                  <a:pt x="47623" y="13639"/>
                  <a:pt x="47726" y="13650"/>
                  <a:pt x="47829" y="13661"/>
                </a:cubicBezTo>
                <a:cubicBezTo>
                  <a:pt x="49080" y="13833"/>
                  <a:pt x="50341" y="13948"/>
                  <a:pt x="51568" y="14062"/>
                </a:cubicBezTo>
                <a:cubicBezTo>
                  <a:pt x="53507" y="14235"/>
                  <a:pt x="55503" y="14407"/>
                  <a:pt x="57430" y="14831"/>
                </a:cubicBezTo>
                <a:cubicBezTo>
                  <a:pt x="59976" y="15382"/>
                  <a:pt x="63451" y="16666"/>
                  <a:pt x="65527" y="19603"/>
                </a:cubicBezTo>
                <a:cubicBezTo>
                  <a:pt x="66456" y="20910"/>
                  <a:pt x="67098" y="22493"/>
                  <a:pt x="67477" y="24454"/>
                </a:cubicBezTo>
                <a:cubicBezTo>
                  <a:pt x="67832" y="26289"/>
                  <a:pt x="67924" y="28228"/>
                  <a:pt x="67970" y="29879"/>
                </a:cubicBezTo>
                <a:cubicBezTo>
                  <a:pt x="67970" y="30143"/>
                  <a:pt x="67982" y="30395"/>
                  <a:pt x="67982" y="30659"/>
                </a:cubicBezTo>
                <a:cubicBezTo>
                  <a:pt x="68061" y="34065"/>
                  <a:pt x="68130" y="37575"/>
                  <a:pt x="69598" y="40638"/>
                </a:cubicBezTo>
                <a:cubicBezTo>
                  <a:pt x="70390" y="42313"/>
                  <a:pt x="71755" y="43781"/>
                  <a:pt x="73326" y="44652"/>
                </a:cubicBezTo>
                <a:cubicBezTo>
                  <a:pt x="74140" y="45111"/>
                  <a:pt x="74989" y="45397"/>
                  <a:pt x="75827" y="45489"/>
                </a:cubicBezTo>
                <a:cubicBezTo>
                  <a:pt x="76033" y="45512"/>
                  <a:pt x="76251" y="45524"/>
                  <a:pt x="76457" y="45524"/>
                </a:cubicBezTo>
                <a:cubicBezTo>
                  <a:pt x="77134" y="45524"/>
                  <a:pt x="77800" y="45397"/>
                  <a:pt x="78419" y="45134"/>
                </a:cubicBezTo>
                <a:lnTo>
                  <a:pt x="78246" y="44709"/>
                </a:lnTo>
                <a:cubicBezTo>
                  <a:pt x="77676" y="44947"/>
                  <a:pt x="77078" y="45063"/>
                  <a:pt x="76453" y="45063"/>
                </a:cubicBezTo>
                <a:cubicBezTo>
                  <a:pt x="76262" y="45063"/>
                  <a:pt x="76069" y="45052"/>
                  <a:pt x="75873" y="45030"/>
                </a:cubicBezTo>
                <a:cubicBezTo>
                  <a:pt x="75104" y="44939"/>
                  <a:pt x="74313" y="44686"/>
                  <a:pt x="73544" y="44250"/>
                </a:cubicBezTo>
                <a:cubicBezTo>
                  <a:pt x="72053" y="43425"/>
                  <a:pt x="70768" y="42037"/>
                  <a:pt x="70011" y="40443"/>
                </a:cubicBezTo>
                <a:cubicBezTo>
                  <a:pt x="68589" y="37472"/>
                  <a:pt x="68509" y="34009"/>
                  <a:pt x="68440" y="30647"/>
                </a:cubicBezTo>
                <a:cubicBezTo>
                  <a:pt x="68440" y="30395"/>
                  <a:pt x="68428" y="30132"/>
                  <a:pt x="68428" y="29868"/>
                </a:cubicBezTo>
                <a:cubicBezTo>
                  <a:pt x="68383" y="28193"/>
                  <a:pt x="68291" y="26232"/>
                  <a:pt x="67924" y="24362"/>
                </a:cubicBezTo>
                <a:cubicBezTo>
                  <a:pt x="67534" y="22332"/>
                  <a:pt x="66869" y="20692"/>
                  <a:pt x="65905" y="19338"/>
                </a:cubicBezTo>
                <a:cubicBezTo>
                  <a:pt x="64988" y="18043"/>
                  <a:pt x="63726" y="16942"/>
                  <a:pt x="62178" y="16081"/>
                </a:cubicBezTo>
                <a:cubicBezTo>
                  <a:pt x="60825" y="15336"/>
                  <a:pt x="59265" y="14763"/>
                  <a:pt x="57532" y="14384"/>
                </a:cubicBezTo>
                <a:cubicBezTo>
                  <a:pt x="55583" y="13948"/>
                  <a:pt x="53564" y="13776"/>
                  <a:pt x="51614" y="13604"/>
                </a:cubicBezTo>
                <a:cubicBezTo>
                  <a:pt x="50387" y="13489"/>
                  <a:pt x="49126" y="13386"/>
                  <a:pt x="47898" y="13214"/>
                </a:cubicBezTo>
                <a:cubicBezTo>
                  <a:pt x="47783" y="13191"/>
                  <a:pt x="47669" y="13180"/>
                  <a:pt x="47554" y="13157"/>
                </a:cubicBezTo>
                <a:cubicBezTo>
                  <a:pt x="47589" y="12652"/>
                  <a:pt x="47600" y="12136"/>
                  <a:pt x="47589" y="11631"/>
                </a:cubicBezTo>
                <a:cubicBezTo>
                  <a:pt x="47566" y="11023"/>
                  <a:pt x="47428" y="8982"/>
                  <a:pt x="46155" y="8179"/>
                </a:cubicBezTo>
                <a:cubicBezTo>
                  <a:pt x="45847" y="7980"/>
                  <a:pt x="45525" y="7882"/>
                  <a:pt x="45208" y="7882"/>
                </a:cubicBezTo>
                <a:cubicBezTo>
                  <a:pt x="44959" y="7882"/>
                  <a:pt x="44713" y="7943"/>
                  <a:pt x="44480" y="8064"/>
                </a:cubicBezTo>
                <a:cubicBezTo>
                  <a:pt x="43792" y="8419"/>
                  <a:pt x="43322" y="9245"/>
                  <a:pt x="43287" y="10129"/>
                </a:cubicBezTo>
                <a:cubicBezTo>
                  <a:pt x="43264" y="10713"/>
                  <a:pt x="43414" y="11253"/>
                  <a:pt x="43712" y="11712"/>
                </a:cubicBezTo>
                <a:cubicBezTo>
                  <a:pt x="43975" y="12113"/>
                  <a:pt x="44365" y="12457"/>
                  <a:pt x="44870" y="12755"/>
                </a:cubicBezTo>
                <a:cubicBezTo>
                  <a:pt x="45455" y="13088"/>
                  <a:pt x="46200" y="13351"/>
                  <a:pt x="47072" y="13535"/>
                </a:cubicBezTo>
                <a:cubicBezTo>
                  <a:pt x="46751" y="17503"/>
                  <a:pt x="45180" y="21553"/>
                  <a:pt x="42553" y="25131"/>
                </a:cubicBezTo>
                <a:cubicBezTo>
                  <a:pt x="41475" y="26587"/>
                  <a:pt x="40213" y="28009"/>
                  <a:pt x="38780" y="29340"/>
                </a:cubicBezTo>
                <a:cubicBezTo>
                  <a:pt x="36038" y="31886"/>
                  <a:pt x="32999" y="33710"/>
                  <a:pt x="29857" y="35500"/>
                </a:cubicBezTo>
                <a:cubicBezTo>
                  <a:pt x="28022" y="36555"/>
                  <a:pt x="25693" y="37335"/>
                  <a:pt x="23101" y="37759"/>
                </a:cubicBezTo>
                <a:cubicBezTo>
                  <a:pt x="21696" y="37991"/>
                  <a:pt x="20254" y="38108"/>
                  <a:pt x="18863" y="38108"/>
                </a:cubicBezTo>
                <a:cubicBezTo>
                  <a:pt x="17847" y="38108"/>
                  <a:pt x="16858" y="38045"/>
                  <a:pt x="15933" y="37919"/>
                </a:cubicBezTo>
                <a:cubicBezTo>
                  <a:pt x="14075" y="37667"/>
                  <a:pt x="12250" y="37048"/>
                  <a:pt x="10668" y="36153"/>
                </a:cubicBezTo>
                <a:cubicBezTo>
                  <a:pt x="9842" y="35683"/>
                  <a:pt x="9085" y="35133"/>
                  <a:pt x="8420" y="34524"/>
                </a:cubicBezTo>
                <a:cubicBezTo>
                  <a:pt x="7720" y="33882"/>
                  <a:pt x="7112" y="33171"/>
                  <a:pt x="6630" y="32414"/>
                </a:cubicBezTo>
                <a:cubicBezTo>
                  <a:pt x="6115" y="31611"/>
                  <a:pt x="5725" y="30739"/>
                  <a:pt x="5460" y="29811"/>
                </a:cubicBezTo>
                <a:cubicBezTo>
                  <a:pt x="5197" y="28893"/>
                  <a:pt x="5070" y="27953"/>
                  <a:pt x="5093" y="27000"/>
                </a:cubicBezTo>
                <a:cubicBezTo>
                  <a:pt x="5105" y="26049"/>
                  <a:pt x="5266" y="25119"/>
                  <a:pt x="5564" y="24236"/>
                </a:cubicBezTo>
                <a:cubicBezTo>
                  <a:pt x="5633" y="24007"/>
                  <a:pt x="5725" y="23789"/>
                  <a:pt x="5816" y="23559"/>
                </a:cubicBezTo>
                <a:cubicBezTo>
                  <a:pt x="6103" y="23766"/>
                  <a:pt x="6401" y="23938"/>
                  <a:pt x="6688" y="24076"/>
                </a:cubicBezTo>
                <a:cubicBezTo>
                  <a:pt x="7267" y="24346"/>
                  <a:pt x="7825" y="24481"/>
                  <a:pt x="8362" y="24481"/>
                </a:cubicBezTo>
                <a:cubicBezTo>
                  <a:pt x="8623" y="24481"/>
                  <a:pt x="8880" y="24449"/>
                  <a:pt x="9131" y="24385"/>
                </a:cubicBezTo>
                <a:cubicBezTo>
                  <a:pt x="9601" y="24270"/>
                  <a:pt x="10037" y="23984"/>
                  <a:pt x="10392" y="23559"/>
                </a:cubicBezTo>
                <a:cubicBezTo>
                  <a:pt x="10713" y="23181"/>
                  <a:pt x="10943" y="22688"/>
                  <a:pt x="11047" y="22206"/>
                </a:cubicBezTo>
                <a:cubicBezTo>
                  <a:pt x="11115" y="21816"/>
                  <a:pt x="11103" y="21438"/>
                  <a:pt x="11001" y="21105"/>
                </a:cubicBezTo>
                <a:cubicBezTo>
                  <a:pt x="10886" y="20727"/>
                  <a:pt x="10680" y="20429"/>
                  <a:pt x="10369" y="20199"/>
                </a:cubicBezTo>
                <a:cubicBezTo>
                  <a:pt x="10060" y="19981"/>
                  <a:pt x="9716" y="19866"/>
                  <a:pt x="9337" y="19843"/>
                </a:cubicBezTo>
                <a:cubicBezTo>
                  <a:pt x="9314" y="19842"/>
                  <a:pt x="9291" y="19842"/>
                  <a:pt x="9268" y="19842"/>
                </a:cubicBezTo>
                <a:cubicBezTo>
                  <a:pt x="8956" y="19842"/>
                  <a:pt x="8625" y="19912"/>
                  <a:pt x="8294" y="20061"/>
                </a:cubicBezTo>
                <a:cubicBezTo>
                  <a:pt x="7652" y="20325"/>
                  <a:pt x="7020" y="20818"/>
                  <a:pt x="6539" y="21438"/>
                </a:cubicBezTo>
                <a:cubicBezTo>
                  <a:pt x="6194" y="21885"/>
                  <a:pt x="5896" y="22355"/>
                  <a:pt x="5633" y="22860"/>
                </a:cubicBezTo>
                <a:cubicBezTo>
                  <a:pt x="5415" y="22677"/>
                  <a:pt x="5185" y="22470"/>
                  <a:pt x="4956" y="22252"/>
                </a:cubicBezTo>
                <a:cubicBezTo>
                  <a:pt x="3545" y="20852"/>
                  <a:pt x="2398" y="19086"/>
                  <a:pt x="1652" y="17148"/>
                </a:cubicBezTo>
                <a:cubicBezTo>
                  <a:pt x="907" y="15209"/>
                  <a:pt x="551" y="13111"/>
                  <a:pt x="643" y="11080"/>
                </a:cubicBezTo>
                <a:cubicBezTo>
                  <a:pt x="724" y="9051"/>
                  <a:pt x="1263" y="6986"/>
                  <a:pt x="2180" y="5128"/>
                </a:cubicBezTo>
                <a:cubicBezTo>
                  <a:pt x="3087" y="3270"/>
                  <a:pt x="4382" y="1618"/>
                  <a:pt x="5908" y="357"/>
                </a:cubicBezTo>
                <a:lnTo>
                  <a:pt x="562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 descr="A green book with white text&#10;&#10;Description automatically generated">
            <a:extLst>
              <a:ext uri="{FF2B5EF4-FFF2-40B4-BE49-F238E27FC236}">
                <a16:creationId xmlns:a16="http://schemas.microsoft.com/office/drawing/2014/main" id="{8ABE37E4-386B-CD9C-4976-2F018E576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94996">
            <a:off x="3226696" y="1461609"/>
            <a:ext cx="2698282" cy="3197963"/>
          </a:xfrm>
          <a:prstGeom prst="rect">
            <a:avLst/>
          </a:prstGeom>
        </p:spPr>
      </p:pic>
      <p:sp>
        <p:nvSpPr>
          <p:cNvPr id="86" name="Google Shape;86;p4"/>
          <p:cNvSpPr/>
          <p:nvPr/>
        </p:nvSpPr>
        <p:spPr>
          <a:xfrm>
            <a:off x="431246" y="404928"/>
            <a:ext cx="1146201" cy="1029510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1480040" y="642180"/>
            <a:ext cx="6966243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What are the fundamental rights guaranteed by our Constitution?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" name="Graphic 2" descr="Badge Question Mark with solid fill">
            <a:extLst>
              <a:ext uri="{FF2B5EF4-FFF2-40B4-BE49-F238E27FC236}">
                <a16:creationId xmlns:a16="http://schemas.microsoft.com/office/drawing/2014/main" id="{F449A6BB-237E-3097-CEBA-A88A5B434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663" y="570025"/>
            <a:ext cx="644854" cy="64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2"/>
          <p:cNvSpPr/>
          <p:nvPr/>
        </p:nvSpPr>
        <p:spPr>
          <a:xfrm rot="8732215">
            <a:off x="-1733487" y="2153720"/>
            <a:ext cx="3883490" cy="3745189"/>
          </a:xfrm>
          <a:custGeom>
            <a:avLst/>
            <a:gdLst/>
            <a:ahLst/>
            <a:cxnLst/>
            <a:rect l="l" t="t" r="r" b="b"/>
            <a:pathLst>
              <a:path w="86655" h="83569" extrusionOk="0">
                <a:moveTo>
                  <a:pt x="53059" y="23422"/>
                </a:moveTo>
                <a:cubicBezTo>
                  <a:pt x="53415" y="23434"/>
                  <a:pt x="53691" y="23605"/>
                  <a:pt x="53897" y="23916"/>
                </a:cubicBezTo>
                <a:cubicBezTo>
                  <a:pt x="54092" y="24237"/>
                  <a:pt x="54206" y="24696"/>
                  <a:pt x="54206" y="25223"/>
                </a:cubicBezTo>
                <a:cubicBezTo>
                  <a:pt x="54218" y="25739"/>
                  <a:pt x="54115" y="26266"/>
                  <a:pt x="53931" y="26714"/>
                </a:cubicBezTo>
                <a:cubicBezTo>
                  <a:pt x="53839" y="26955"/>
                  <a:pt x="53737" y="27184"/>
                  <a:pt x="53622" y="27425"/>
                </a:cubicBezTo>
                <a:cubicBezTo>
                  <a:pt x="52876" y="26932"/>
                  <a:pt x="52154" y="26347"/>
                  <a:pt x="51867" y="25521"/>
                </a:cubicBezTo>
                <a:cubicBezTo>
                  <a:pt x="51695" y="25005"/>
                  <a:pt x="51798" y="24351"/>
                  <a:pt x="52142" y="23893"/>
                </a:cubicBezTo>
                <a:cubicBezTo>
                  <a:pt x="52371" y="23582"/>
                  <a:pt x="52681" y="23422"/>
                  <a:pt x="53013" y="23422"/>
                </a:cubicBezTo>
                <a:close/>
                <a:moveTo>
                  <a:pt x="5093" y="71744"/>
                </a:moveTo>
                <a:cubicBezTo>
                  <a:pt x="4979" y="73407"/>
                  <a:pt x="4543" y="74542"/>
                  <a:pt x="3740" y="75242"/>
                </a:cubicBezTo>
                <a:cubicBezTo>
                  <a:pt x="3343" y="75586"/>
                  <a:pt x="2789" y="75775"/>
                  <a:pt x="2236" y="75775"/>
                </a:cubicBezTo>
                <a:cubicBezTo>
                  <a:pt x="2071" y="75775"/>
                  <a:pt x="1905" y="75758"/>
                  <a:pt x="1744" y="75723"/>
                </a:cubicBezTo>
                <a:cubicBezTo>
                  <a:pt x="1217" y="75609"/>
                  <a:pt x="827" y="75310"/>
                  <a:pt x="643" y="74887"/>
                </a:cubicBezTo>
                <a:cubicBezTo>
                  <a:pt x="437" y="74428"/>
                  <a:pt x="518" y="73957"/>
                  <a:pt x="632" y="73648"/>
                </a:cubicBezTo>
                <a:cubicBezTo>
                  <a:pt x="781" y="73235"/>
                  <a:pt x="1079" y="72845"/>
                  <a:pt x="1435" y="72570"/>
                </a:cubicBezTo>
                <a:cubicBezTo>
                  <a:pt x="2226" y="71996"/>
                  <a:pt x="3281" y="71847"/>
                  <a:pt x="4119" y="71790"/>
                </a:cubicBezTo>
                <a:cubicBezTo>
                  <a:pt x="4440" y="71767"/>
                  <a:pt x="4761" y="71744"/>
                  <a:pt x="5093" y="71744"/>
                </a:cubicBezTo>
                <a:close/>
                <a:moveTo>
                  <a:pt x="29398" y="1"/>
                </a:moveTo>
                <a:cubicBezTo>
                  <a:pt x="27482" y="827"/>
                  <a:pt x="25797" y="2192"/>
                  <a:pt x="24512" y="3935"/>
                </a:cubicBezTo>
                <a:cubicBezTo>
                  <a:pt x="23215" y="5690"/>
                  <a:pt x="22425" y="7698"/>
                  <a:pt x="22195" y="9773"/>
                </a:cubicBezTo>
                <a:cubicBezTo>
                  <a:pt x="21966" y="11838"/>
                  <a:pt x="22298" y="13983"/>
                  <a:pt x="23181" y="15967"/>
                </a:cubicBezTo>
                <a:cubicBezTo>
                  <a:pt x="24053" y="17951"/>
                  <a:pt x="25395" y="19649"/>
                  <a:pt x="27081" y="20888"/>
                </a:cubicBezTo>
                <a:cubicBezTo>
                  <a:pt x="29088" y="22344"/>
                  <a:pt x="31554" y="23215"/>
                  <a:pt x="34422" y="23445"/>
                </a:cubicBezTo>
                <a:cubicBezTo>
                  <a:pt x="34957" y="23494"/>
                  <a:pt x="35509" y="23517"/>
                  <a:pt x="36074" y="23517"/>
                </a:cubicBezTo>
                <a:cubicBezTo>
                  <a:pt x="36838" y="23517"/>
                  <a:pt x="37626" y="23474"/>
                  <a:pt x="38424" y="23388"/>
                </a:cubicBezTo>
                <a:cubicBezTo>
                  <a:pt x="39709" y="23261"/>
                  <a:pt x="41028" y="23021"/>
                  <a:pt x="42359" y="22677"/>
                </a:cubicBezTo>
                <a:cubicBezTo>
                  <a:pt x="44939" y="22012"/>
                  <a:pt x="47474" y="21048"/>
                  <a:pt x="49929" y="20108"/>
                </a:cubicBezTo>
                <a:cubicBezTo>
                  <a:pt x="52291" y="19213"/>
                  <a:pt x="54734" y="18273"/>
                  <a:pt x="57200" y="17618"/>
                </a:cubicBezTo>
                <a:cubicBezTo>
                  <a:pt x="60079" y="16861"/>
                  <a:pt x="63061" y="16460"/>
                  <a:pt x="66066" y="16425"/>
                </a:cubicBezTo>
                <a:cubicBezTo>
                  <a:pt x="66205" y="16424"/>
                  <a:pt x="66343" y="16423"/>
                  <a:pt x="66482" y="16423"/>
                </a:cubicBezTo>
                <a:cubicBezTo>
                  <a:pt x="69337" y="16423"/>
                  <a:pt x="72187" y="16756"/>
                  <a:pt x="74943" y="17424"/>
                </a:cubicBezTo>
                <a:cubicBezTo>
                  <a:pt x="76905" y="17894"/>
                  <a:pt x="78568" y="18490"/>
                  <a:pt x="80025" y="19236"/>
                </a:cubicBezTo>
                <a:cubicBezTo>
                  <a:pt x="81722" y="20119"/>
                  <a:pt x="83122" y="21209"/>
                  <a:pt x="84154" y="22493"/>
                </a:cubicBezTo>
                <a:cubicBezTo>
                  <a:pt x="84704" y="23170"/>
                  <a:pt x="85151" y="23939"/>
                  <a:pt x="85495" y="24787"/>
                </a:cubicBezTo>
                <a:cubicBezTo>
                  <a:pt x="85828" y="25624"/>
                  <a:pt x="86046" y="26496"/>
                  <a:pt x="86115" y="27367"/>
                </a:cubicBezTo>
                <a:cubicBezTo>
                  <a:pt x="86195" y="28274"/>
                  <a:pt x="86127" y="29134"/>
                  <a:pt x="85908" y="29949"/>
                </a:cubicBezTo>
                <a:cubicBezTo>
                  <a:pt x="85679" y="30797"/>
                  <a:pt x="85289" y="31554"/>
                  <a:pt x="84761" y="32208"/>
                </a:cubicBezTo>
                <a:cubicBezTo>
                  <a:pt x="83258" y="34065"/>
                  <a:pt x="80767" y="34999"/>
                  <a:pt x="77335" y="34999"/>
                </a:cubicBezTo>
                <a:cubicBezTo>
                  <a:pt x="76421" y="34999"/>
                  <a:pt x="75440" y="34933"/>
                  <a:pt x="74393" y="34800"/>
                </a:cubicBezTo>
                <a:cubicBezTo>
                  <a:pt x="70814" y="34353"/>
                  <a:pt x="67271" y="33515"/>
                  <a:pt x="63841" y="32322"/>
                </a:cubicBezTo>
                <a:cubicBezTo>
                  <a:pt x="60412" y="31118"/>
                  <a:pt x="57120" y="29559"/>
                  <a:pt x="54046" y="27689"/>
                </a:cubicBezTo>
                <a:cubicBezTo>
                  <a:pt x="54035" y="27678"/>
                  <a:pt x="54023" y="27678"/>
                  <a:pt x="54012" y="27666"/>
                </a:cubicBezTo>
                <a:cubicBezTo>
                  <a:pt x="54137" y="27413"/>
                  <a:pt x="54252" y="27150"/>
                  <a:pt x="54356" y="26886"/>
                </a:cubicBezTo>
                <a:cubicBezTo>
                  <a:pt x="54746" y="25945"/>
                  <a:pt x="54838" y="24535"/>
                  <a:pt x="54275" y="23663"/>
                </a:cubicBezTo>
                <a:cubicBezTo>
                  <a:pt x="54000" y="23227"/>
                  <a:pt x="53587" y="22986"/>
                  <a:pt x="53082" y="22963"/>
                </a:cubicBezTo>
                <a:cubicBezTo>
                  <a:pt x="53059" y="22962"/>
                  <a:pt x="53036" y="22962"/>
                  <a:pt x="53014" y="22962"/>
                </a:cubicBezTo>
                <a:cubicBezTo>
                  <a:pt x="52536" y="22962"/>
                  <a:pt x="52103" y="23190"/>
                  <a:pt x="51775" y="23617"/>
                </a:cubicBezTo>
                <a:cubicBezTo>
                  <a:pt x="51351" y="24191"/>
                  <a:pt x="51213" y="25017"/>
                  <a:pt x="51431" y="25670"/>
                </a:cubicBezTo>
                <a:cubicBezTo>
                  <a:pt x="51764" y="26645"/>
                  <a:pt x="52590" y="27299"/>
                  <a:pt x="53415" y="27838"/>
                </a:cubicBezTo>
                <a:cubicBezTo>
                  <a:pt x="52876" y="28870"/>
                  <a:pt x="52188" y="29845"/>
                  <a:pt x="51362" y="30751"/>
                </a:cubicBezTo>
                <a:cubicBezTo>
                  <a:pt x="50319" y="31886"/>
                  <a:pt x="49045" y="32908"/>
                  <a:pt x="47589" y="33790"/>
                </a:cubicBezTo>
                <a:cubicBezTo>
                  <a:pt x="44951" y="35396"/>
                  <a:pt x="41693" y="36555"/>
                  <a:pt x="38161" y="37152"/>
                </a:cubicBezTo>
                <a:cubicBezTo>
                  <a:pt x="35144" y="37644"/>
                  <a:pt x="32036" y="37817"/>
                  <a:pt x="29019" y="37977"/>
                </a:cubicBezTo>
                <a:cubicBezTo>
                  <a:pt x="25463" y="38161"/>
                  <a:pt x="21805" y="38355"/>
                  <a:pt x="18261" y="39101"/>
                </a:cubicBezTo>
                <a:cubicBezTo>
                  <a:pt x="16575" y="39456"/>
                  <a:pt x="14934" y="39973"/>
                  <a:pt x="13386" y="40626"/>
                </a:cubicBezTo>
                <a:cubicBezTo>
                  <a:pt x="11746" y="41326"/>
                  <a:pt x="10244" y="42163"/>
                  <a:pt x="8924" y="43127"/>
                </a:cubicBezTo>
                <a:cubicBezTo>
                  <a:pt x="7502" y="44159"/>
                  <a:pt x="6309" y="45329"/>
                  <a:pt x="5369" y="46602"/>
                </a:cubicBezTo>
                <a:cubicBezTo>
                  <a:pt x="4348" y="47979"/>
                  <a:pt x="3614" y="49470"/>
                  <a:pt x="3201" y="51053"/>
                </a:cubicBezTo>
                <a:cubicBezTo>
                  <a:pt x="2960" y="51970"/>
                  <a:pt x="2811" y="52922"/>
                  <a:pt x="2766" y="53943"/>
                </a:cubicBezTo>
                <a:cubicBezTo>
                  <a:pt x="2720" y="54849"/>
                  <a:pt x="2754" y="55801"/>
                  <a:pt x="2868" y="56844"/>
                </a:cubicBezTo>
                <a:cubicBezTo>
                  <a:pt x="3064" y="58783"/>
                  <a:pt x="3511" y="60756"/>
                  <a:pt x="3936" y="62660"/>
                </a:cubicBezTo>
                <a:cubicBezTo>
                  <a:pt x="4566" y="65492"/>
                  <a:pt x="5220" y="68406"/>
                  <a:pt x="5116" y="71285"/>
                </a:cubicBezTo>
                <a:cubicBezTo>
                  <a:pt x="4772" y="71285"/>
                  <a:pt x="4428" y="71308"/>
                  <a:pt x="4084" y="71331"/>
                </a:cubicBezTo>
                <a:cubicBezTo>
                  <a:pt x="3190" y="71400"/>
                  <a:pt x="2043" y="71548"/>
                  <a:pt x="1171" y="72203"/>
                </a:cubicBezTo>
                <a:cubicBezTo>
                  <a:pt x="735" y="72524"/>
                  <a:pt x="391" y="72983"/>
                  <a:pt x="207" y="73487"/>
                </a:cubicBezTo>
                <a:cubicBezTo>
                  <a:pt x="1" y="74038"/>
                  <a:pt x="13" y="74599"/>
                  <a:pt x="219" y="75081"/>
                </a:cubicBezTo>
                <a:cubicBezTo>
                  <a:pt x="472" y="75632"/>
                  <a:pt x="976" y="76022"/>
                  <a:pt x="1642" y="76171"/>
                </a:cubicBezTo>
                <a:cubicBezTo>
                  <a:pt x="1833" y="76213"/>
                  <a:pt x="2030" y="76234"/>
                  <a:pt x="2227" y="76234"/>
                </a:cubicBezTo>
                <a:cubicBezTo>
                  <a:pt x="2892" y="76234"/>
                  <a:pt x="3563" y="76002"/>
                  <a:pt x="4050" y="75586"/>
                </a:cubicBezTo>
                <a:cubicBezTo>
                  <a:pt x="4945" y="74806"/>
                  <a:pt x="5438" y="73556"/>
                  <a:pt x="5552" y="71755"/>
                </a:cubicBezTo>
                <a:lnTo>
                  <a:pt x="5552" y="71744"/>
                </a:lnTo>
                <a:cubicBezTo>
                  <a:pt x="8810" y="71801"/>
                  <a:pt x="12125" y="72833"/>
                  <a:pt x="15015" y="74737"/>
                </a:cubicBezTo>
                <a:cubicBezTo>
                  <a:pt x="18329" y="76916"/>
                  <a:pt x="20830" y="80059"/>
                  <a:pt x="22046" y="83569"/>
                </a:cubicBezTo>
                <a:lnTo>
                  <a:pt x="22470" y="83420"/>
                </a:lnTo>
                <a:cubicBezTo>
                  <a:pt x="21232" y="79807"/>
                  <a:pt x="18662" y="76595"/>
                  <a:pt x="15267" y="74359"/>
                </a:cubicBezTo>
                <a:cubicBezTo>
                  <a:pt x="12308" y="72409"/>
                  <a:pt x="8913" y="71342"/>
                  <a:pt x="5575" y="71285"/>
                </a:cubicBezTo>
                <a:cubicBezTo>
                  <a:pt x="5679" y="68360"/>
                  <a:pt x="5025" y="65413"/>
                  <a:pt x="4382" y="62556"/>
                </a:cubicBezTo>
                <a:cubicBezTo>
                  <a:pt x="3958" y="60664"/>
                  <a:pt x="3523" y="58702"/>
                  <a:pt x="3316" y="56799"/>
                </a:cubicBezTo>
                <a:cubicBezTo>
                  <a:pt x="3212" y="55778"/>
                  <a:pt x="3179" y="54849"/>
                  <a:pt x="3224" y="53966"/>
                </a:cubicBezTo>
                <a:cubicBezTo>
                  <a:pt x="3270" y="52980"/>
                  <a:pt x="3408" y="52062"/>
                  <a:pt x="3648" y="51167"/>
                </a:cubicBezTo>
                <a:cubicBezTo>
                  <a:pt x="4050" y="49641"/>
                  <a:pt x="4749" y="48208"/>
                  <a:pt x="5736" y="46878"/>
                </a:cubicBezTo>
                <a:cubicBezTo>
                  <a:pt x="6653" y="45639"/>
                  <a:pt x="7812" y="44503"/>
                  <a:pt x="9189" y="43494"/>
                </a:cubicBezTo>
                <a:cubicBezTo>
                  <a:pt x="10484" y="42553"/>
                  <a:pt x="11952" y="41727"/>
                  <a:pt x="13558" y="41051"/>
                </a:cubicBezTo>
                <a:cubicBezTo>
                  <a:pt x="15084" y="40397"/>
                  <a:pt x="16701" y="39892"/>
                  <a:pt x="18352" y="39548"/>
                </a:cubicBezTo>
                <a:cubicBezTo>
                  <a:pt x="21862" y="38814"/>
                  <a:pt x="25509" y="38620"/>
                  <a:pt x="29042" y="38436"/>
                </a:cubicBezTo>
                <a:cubicBezTo>
                  <a:pt x="32070" y="38276"/>
                  <a:pt x="35202" y="38103"/>
                  <a:pt x="38241" y="37598"/>
                </a:cubicBezTo>
                <a:cubicBezTo>
                  <a:pt x="41819" y="37002"/>
                  <a:pt x="45134" y="35821"/>
                  <a:pt x="47818" y="34192"/>
                </a:cubicBezTo>
                <a:cubicBezTo>
                  <a:pt x="49320" y="33275"/>
                  <a:pt x="50628" y="32220"/>
                  <a:pt x="51695" y="31061"/>
                </a:cubicBezTo>
                <a:cubicBezTo>
                  <a:pt x="52544" y="30143"/>
                  <a:pt x="53243" y="29134"/>
                  <a:pt x="53805" y="28079"/>
                </a:cubicBezTo>
                <a:cubicBezTo>
                  <a:pt x="56913" y="29972"/>
                  <a:pt x="60228" y="31542"/>
                  <a:pt x="63692" y="32747"/>
                </a:cubicBezTo>
                <a:cubicBezTo>
                  <a:pt x="67144" y="33963"/>
                  <a:pt x="70723" y="34800"/>
                  <a:pt x="74336" y="35259"/>
                </a:cubicBezTo>
                <a:cubicBezTo>
                  <a:pt x="75391" y="35385"/>
                  <a:pt x="76389" y="35454"/>
                  <a:pt x="77318" y="35454"/>
                </a:cubicBezTo>
                <a:cubicBezTo>
                  <a:pt x="80908" y="35454"/>
                  <a:pt x="83523" y="34468"/>
                  <a:pt x="85117" y="32506"/>
                </a:cubicBezTo>
                <a:cubicBezTo>
                  <a:pt x="85691" y="31795"/>
                  <a:pt x="86104" y="30981"/>
                  <a:pt x="86344" y="30063"/>
                </a:cubicBezTo>
                <a:cubicBezTo>
                  <a:pt x="86574" y="29203"/>
                  <a:pt x="86654" y="28285"/>
                  <a:pt x="86574" y="27334"/>
                </a:cubicBezTo>
                <a:cubicBezTo>
                  <a:pt x="86494" y="26416"/>
                  <a:pt x="86275" y="25498"/>
                  <a:pt x="85920" y="24615"/>
                </a:cubicBezTo>
                <a:cubicBezTo>
                  <a:pt x="85564" y="23732"/>
                  <a:pt x="85094" y="22917"/>
                  <a:pt x="84509" y="22195"/>
                </a:cubicBezTo>
                <a:cubicBezTo>
                  <a:pt x="83431" y="20876"/>
                  <a:pt x="81998" y="19741"/>
                  <a:pt x="80231" y="18834"/>
                </a:cubicBezTo>
                <a:cubicBezTo>
                  <a:pt x="78740" y="18066"/>
                  <a:pt x="77043" y="17458"/>
                  <a:pt x="75047" y="16976"/>
                </a:cubicBezTo>
                <a:cubicBezTo>
                  <a:pt x="72253" y="16308"/>
                  <a:pt x="69366" y="15964"/>
                  <a:pt x="66465" y="15964"/>
                </a:cubicBezTo>
                <a:cubicBezTo>
                  <a:pt x="66328" y="15964"/>
                  <a:pt x="66192" y="15965"/>
                  <a:pt x="66055" y="15967"/>
                </a:cubicBezTo>
                <a:cubicBezTo>
                  <a:pt x="63015" y="16002"/>
                  <a:pt x="59999" y="16403"/>
                  <a:pt x="57086" y="17182"/>
                </a:cubicBezTo>
                <a:cubicBezTo>
                  <a:pt x="54585" y="17837"/>
                  <a:pt x="52131" y="18777"/>
                  <a:pt x="49756" y="19683"/>
                </a:cubicBezTo>
                <a:cubicBezTo>
                  <a:pt x="47325" y="20612"/>
                  <a:pt x="44801" y="21576"/>
                  <a:pt x="42244" y="22229"/>
                </a:cubicBezTo>
                <a:cubicBezTo>
                  <a:pt x="40936" y="22562"/>
                  <a:pt x="39629" y="22803"/>
                  <a:pt x="38367" y="22929"/>
                </a:cubicBezTo>
                <a:cubicBezTo>
                  <a:pt x="37576" y="23016"/>
                  <a:pt x="36795" y="23056"/>
                  <a:pt x="36036" y="23056"/>
                </a:cubicBezTo>
                <a:cubicBezTo>
                  <a:pt x="35498" y="23056"/>
                  <a:pt x="34970" y="23036"/>
                  <a:pt x="34456" y="22998"/>
                </a:cubicBezTo>
                <a:cubicBezTo>
                  <a:pt x="31680" y="22757"/>
                  <a:pt x="29283" y="21931"/>
                  <a:pt x="27356" y="20509"/>
                </a:cubicBezTo>
                <a:cubicBezTo>
                  <a:pt x="25739" y="19328"/>
                  <a:pt x="24443" y="17699"/>
                  <a:pt x="23594" y="15783"/>
                </a:cubicBezTo>
                <a:cubicBezTo>
                  <a:pt x="22757" y="13868"/>
                  <a:pt x="22425" y="11804"/>
                  <a:pt x="22642" y="9819"/>
                </a:cubicBezTo>
                <a:cubicBezTo>
                  <a:pt x="22860" y="7835"/>
                  <a:pt x="23640" y="5896"/>
                  <a:pt x="24879" y="4211"/>
                </a:cubicBezTo>
                <a:cubicBezTo>
                  <a:pt x="25865" y="2868"/>
                  <a:pt x="27092" y="1767"/>
                  <a:pt x="28469" y="976"/>
                </a:cubicBezTo>
                <a:lnTo>
                  <a:pt x="28514" y="1045"/>
                </a:lnTo>
                <a:lnTo>
                  <a:pt x="29604" y="403"/>
                </a:lnTo>
                <a:lnTo>
                  <a:pt x="2939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133;p41">
            <a:extLst>
              <a:ext uri="{FF2B5EF4-FFF2-40B4-BE49-F238E27FC236}">
                <a16:creationId xmlns:a16="http://schemas.microsoft.com/office/drawing/2014/main" id="{F25F2A09-1A63-E1C3-3120-D0D56FFBDB49}"/>
              </a:ext>
            </a:extLst>
          </p:cNvPr>
          <p:cNvSpPr txBox="1">
            <a:spLocks/>
          </p:cNvSpPr>
          <p:nvPr/>
        </p:nvSpPr>
        <p:spPr>
          <a:xfrm>
            <a:off x="7059668" y="730892"/>
            <a:ext cx="1357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dirty="0"/>
          </a:p>
        </p:txBody>
      </p:sp>
      <p:sp>
        <p:nvSpPr>
          <p:cNvPr id="7" name="Google Shape;119;p77">
            <a:extLst>
              <a:ext uri="{FF2B5EF4-FFF2-40B4-BE49-F238E27FC236}">
                <a16:creationId xmlns:a16="http://schemas.microsoft.com/office/drawing/2014/main" id="{BEADC788-E365-7C9A-E093-339E94EAE0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200" dirty="0"/>
              <a:t>Duties of the State</a:t>
            </a:r>
            <a:endParaRPr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F811FF-9455-9D4F-1C58-67C4DFFC13F9}"/>
              </a:ext>
            </a:extLst>
          </p:cNvPr>
          <p:cNvSpPr txBox="1"/>
          <p:nvPr/>
        </p:nvSpPr>
        <p:spPr>
          <a:xfrm>
            <a:off x="1003402" y="2739976"/>
            <a:ext cx="7039338" cy="1343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protect and preserve nature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C2020"/>
              </a:solidFill>
              <a:latin typeface="Nunito Light" pitchFamily="2" charset="0"/>
            </a:endParaRP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ensure every individual is equal by Law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C2020"/>
              </a:solidFill>
              <a:latin typeface="Nunito Light" pitchFamily="2" charset="0"/>
            </a:endParaRP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guarantee the social and economic rights</a:t>
            </a:r>
            <a:endParaRPr lang="en-US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6498CC-3109-EFF7-5E64-270F6D4120DC}"/>
              </a:ext>
            </a:extLst>
          </p:cNvPr>
          <p:cNvSpPr txBox="1"/>
          <p:nvPr/>
        </p:nvSpPr>
        <p:spPr>
          <a:xfrm>
            <a:off x="863599" y="1174175"/>
            <a:ext cx="54694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b="0" i="1" u="none" strike="noStrike" baseline="0" dirty="0">
                <a:latin typeface="Georgia" panose="02040502050405020303" pitchFamily="18" charset="0"/>
              </a:rPr>
              <a:t>Chapter 2, Article 18: </a:t>
            </a:r>
            <a:br>
              <a:rPr lang="en-US" sz="1800" b="0" i="1" u="none" strike="noStrike" baseline="0" dirty="0">
                <a:latin typeface="Georgia" panose="02040502050405020303" pitchFamily="18" charset="0"/>
              </a:rPr>
            </a:br>
            <a:br>
              <a:rPr lang="en-US" sz="800" b="0" i="0" u="none" strike="noStrike" baseline="0" dirty="0">
                <a:latin typeface="Georgia" panose="02040502050405020303" pitchFamily="18" charset="0"/>
              </a:rPr>
            </a:br>
            <a:r>
              <a:rPr lang="en-US" sz="1800" dirty="0">
                <a:latin typeface="Georgia" panose="02040502050405020303" pitchFamily="18" charset="0"/>
              </a:rPr>
              <a:t>“</a:t>
            </a:r>
            <a:r>
              <a:rPr lang="en-US" sz="1800" b="0" i="0" u="none" strike="noStrike" baseline="0" dirty="0">
                <a:latin typeface="Georgia" panose="02040502050405020303" pitchFamily="18" charset="0"/>
              </a:rPr>
              <a:t>It is the duty of the State to follow the provisions of this Constitution, and to protect and promote the rights and freedoms provided in this Chapter.”</a:t>
            </a:r>
            <a:endParaRPr lang="en-US" sz="1800" dirty="0"/>
          </a:p>
        </p:txBody>
      </p:sp>
      <p:pic>
        <p:nvPicPr>
          <p:cNvPr id="11" name="Picture 10" descr="A green book with white text&#10;&#10;Description automatically generated">
            <a:extLst>
              <a:ext uri="{FF2B5EF4-FFF2-40B4-BE49-F238E27FC236}">
                <a16:creationId xmlns:a16="http://schemas.microsoft.com/office/drawing/2014/main" id="{9A7B7D96-F131-AA24-AE27-A46190100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138" y="1322823"/>
            <a:ext cx="2836999" cy="336236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7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Duties of the State…… </a:t>
            </a:r>
            <a:endParaRPr dirty="0"/>
          </a:p>
        </p:txBody>
      </p:sp>
      <p:grpSp>
        <p:nvGrpSpPr>
          <p:cNvPr id="120" name="Google Shape;120;p77"/>
          <p:cNvGrpSpPr/>
          <p:nvPr/>
        </p:nvGrpSpPr>
        <p:grpSpPr>
          <a:xfrm>
            <a:off x="713225" y="1153836"/>
            <a:ext cx="7717500" cy="3413677"/>
            <a:chOff x="0" y="1361"/>
            <a:chExt cx="7717500" cy="3413677"/>
          </a:xfrm>
        </p:grpSpPr>
        <p:sp>
          <p:nvSpPr>
            <p:cNvPr id="121" name="Google Shape;121;p77"/>
            <p:cNvSpPr/>
            <p:nvPr/>
          </p:nvSpPr>
          <p:spPr>
            <a:xfrm>
              <a:off x="0" y="1361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7"/>
            <p:cNvSpPr txBox="1"/>
            <p:nvPr/>
          </p:nvSpPr>
          <p:spPr>
            <a:xfrm>
              <a:off x="23368" y="24729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providing</a:t>
              </a:r>
              <a:r>
                <a:rPr lang="en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clean, nutritious food and water;</a:t>
              </a:r>
              <a:endParaRPr/>
            </a:p>
          </p:txBody>
        </p:sp>
        <p:sp>
          <p:nvSpPr>
            <p:cNvPr id="123" name="Google Shape;123;p77"/>
            <p:cNvSpPr/>
            <p:nvPr/>
          </p:nvSpPr>
          <p:spPr>
            <a:xfrm>
              <a:off x="0" y="472785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7"/>
            <p:cNvSpPr txBox="1"/>
            <p:nvPr/>
          </p:nvSpPr>
          <p:spPr>
            <a:xfrm>
              <a:off x="23368" y="496153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housing and clothing; </a:t>
              </a:r>
              <a:endParaRPr/>
            </a:p>
          </p:txBody>
        </p:sp>
        <p:sp>
          <p:nvSpPr>
            <p:cNvPr id="125" name="Google Shape;125;p77"/>
            <p:cNvSpPr/>
            <p:nvPr/>
          </p:nvSpPr>
          <p:spPr>
            <a:xfrm>
              <a:off x="0" y="979687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77"/>
            <p:cNvSpPr txBox="1"/>
            <p:nvPr/>
          </p:nvSpPr>
          <p:spPr>
            <a:xfrm>
              <a:off x="23368" y="1003055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maintaining high standards of physical and mental health care; </a:t>
              </a:r>
              <a:endParaRPr/>
            </a:p>
          </p:txBody>
        </p:sp>
        <p:sp>
          <p:nvSpPr>
            <p:cNvPr id="127" name="Google Shape;127;p77"/>
            <p:cNvSpPr/>
            <p:nvPr/>
          </p:nvSpPr>
          <p:spPr>
            <a:xfrm>
              <a:off x="0" y="1468849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77"/>
            <p:cNvSpPr txBox="1"/>
            <p:nvPr/>
          </p:nvSpPr>
          <p:spPr>
            <a:xfrm>
              <a:off x="23368" y="1492217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maintaining a healthy and ecologically balanced environment;</a:t>
              </a:r>
              <a:endParaRPr/>
            </a:p>
          </p:txBody>
        </p:sp>
        <p:sp>
          <p:nvSpPr>
            <p:cNvPr id="129" name="Google Shape;129;p77"/>
            <p:cNvSpPr/>
            <p:nvPr/>
          </p:nvSpPr>
          <p:spPr>
            <a:xfrm>
              <a:off x="0" y="1958012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7"/>
            <p:cNvSpPr txBox="1"/>
            <p:nvPr/>
          </p:nvSpPr>
          <p:spPr>
            <a:xfrm>
              <a:off x="23368" y="1981380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granting equal access to means of communication, the State media, transportation facilities, and the nation's natural resources; </a:t>
              </a:r>
              <a:endParaRPr/>
            </a:p>
          </p:txBody>
        </p:sp>
        <p:sp>
          <p:nvSpPr>
            <p:cNvPr id="131" name="Google Shape;131;p77"/>
            <p:cNvSpPr/>
            <p:nvPr/>
          </p:nvSpPr>
          <p:spPr>
            <a:xfrm>
              <a:off x="0" y="2447175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7"/>
            <p:cNvSpPr txBox="1"/>
            <p:nvPr/>
          </p:nvSpPr>
          <p:spPr>
            <a:xfrm>
              <a:off x="23368" y="2470543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installing sewage systems of a standard that is reasonably adequate on every inhabited island; and</a:t>
              </a:r>
              <a:endParaRPr/>
            </a:p>
          </p:txBody>
        </p:sp>
        <p:sp>
          <p:nvSpPr>
            <p:cNvPr id="133" name="Google Shape;133;p77"/>
            <p:cNvSpPr/>
            <p:nvPr/>
          </p:nvSpPr>
          <p:spPr>
            <a:xfrm>
              <a:off x="0" y="2936338"/>
              <a:ext cx="7717500" cy="47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77"/>
            <p:cNvSpPr txBox="1"/>
            <p:nvPr/>
          </p:nvSpPr>
          <p:spPr>
            <a:xfrm>
              <a:off x="23368" y="2959706"/>
              <a:ext cx="7670764" cy="431964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Installing electricity systems on every inhabited island that are commensurate with that island.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ivic Education by Slidesgo">
  <a:themeElements>
    <a:clrScheme name="Simple Light">
      <a:dk1>
        <a:srgbClr val="121010"/>
      </a:dk1>
      <a:lt1>
        <a:srgbClr val="FFF2E7"/>
      </a:lt1>
      <a:dk2>
        <a:srgbClr val="FFCE00"/>
      </a:dk2>
      <a:lt2>
        <a:srgbClr val="FFBA86"/>
      </a:lt2>
      <a:accent1>
        <a:srgbClr val="FF7C30"/>
      </a:accent1>
      <a:accent2>
        <a:srgbClr val="E36BB0"/>
      </a:accent2>
      <a:accent3>
        <a:srgbClr val="008FCA"/>
      </a:accent3>
      <a:accent4>
        <a:srgbClr val="065584"/>
      </a:accent4>
      <a:accent5>
        <a:srgbClr val="00C091"/>
      </a:accent5>
      <a:accent6>
        <a:srgbClr val="FFFFFF"/>
      </a:accent6>
      <a:hlink>
        <a:srgbClr val="12101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819</Words>
  <Application>Microsoft Office PowerPoint</Application>
  <PresentationFormat>On-screen Show (16:9)</PresentationFormat>
  <Paragraphs>90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 Education by Slidesgo</vt:lpstr>
      <vt:lpstr>PowerPoint Presentation</vt:lpstr>
      <vt:lpstr>PowerPoint Presentation</vt:lpstr>
      <vt:lpstr>PowerPoint Presentation</vt:lpstr>
      <vt:lpstr>Rights vs. Responsibilities</vt:lpstr>
      <vt:lpstr>to preserve and protect the natural environment, and to abstain from all forms of pollution</vt:lpstr>
      <vt:lpstr>Rights and Responsibilities</vt:lpstr>
      <vt:lpstr>PowerPoint Presentation</vt:lpstr>
      <vt:lpstr>Duties of the State</vt:lpstr>
      <vt:lpstr>Duties of the State…… </vt:lpstr>
      <vt:lpstr>Our duties as Maldivian citizens….</vt:lpstr>
      <vt:lpstr>DEMOCRACY; a government in which the supreme power is vested in the people and exercised by them directly or indirectly through a system of representation usually involving periodically held free elections  </vt:lpstr>
      <vt:lpstr>Civics &amp; Citizenship Defined  </vt:lpstr>
      <vt:lpstr>Next step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Mufassir</dc:creator>
  <cp:lastModifiedBy>Hassan Rafeeu</cp:lastModifiedBy>
  <cp:revision>4</cp:revision>
  <dcterms:modified xsi:type="dcterms:W3CDTF">2024-09-22T05:08:41Z</dcterms:modified>
</cp:coreProperties>
</file>